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6858000" cx="12192000"/>
  <p:notesSz cx="6858000" cy="9144000"/>
  <p:embeddedFontLst>
    <p:embeddedFont>
      <p:font typeface="Open Sans"/>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OpenSans-regular.fntdata"/><Relationship Id="rId14" Type="http://schemas.openxmlformats.org/officeDocument/2006/relationships/slide" Target="slides/slide10.xml"/><Relationship Id="rId17" Type="http://schemas.openxmlformats.org/officeDocument/2006/relationships/font" Target="fonts/OpenSans-italic.fntdata"/><Relationship Id="rId16" Type="http://schemas.openxmlformats.org/officeDocument/2006/relationships/font" Target="fonts/OpenSans-bold.fntdata"/><Relationship Id="rId5" Type="http://schemas.openxmlformats.org/officeDocument/2006/relationships/slide" Target="slides/slide1.xml"/><Relationship Id="rId6" Type="http://schemas.openxmlformats.org/officeDocument/2006/relationships/slide" Target="slides/slide2.xml"/><Relationship Id="rId18" Type="http://schemas.openxmlformats.org/officeDocument/2006/relationships/font" Target="fonts/OpenSans-bold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2" name="Shape 8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Shape 161"/>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62" name="Shape 16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Shape 86"/>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7" name="Shape 8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Shape 98"/>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99" name="Shape 99"/>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Shape 105"/>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106" name="Shape 106"/>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Shape 114"/>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115" name="Shape 115"/>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Shape 127"/>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128" name="Shape 128"/>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 name="Shape 133"/>
        <p:cNvGrpSpPr/>
        <p:nvPr/>
      </p:nvGrpSpPr>
      <p:grpSpPr>
        <a:xfrm>
          <a:off x="0" y="0"/>
          <a:ext cx="0" cy="0"/>
          <a:chOff x="0" y="0"/>
          <a:chExt cx="0" cy="0"/>
        </a:xfrm>
      </p:grpSpPr>
      <p:sp>
        <p:nvSpPr>
          <p:cNvPr id="134" name="Shape 134"/>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135" name="Shape 135"/>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Shape 143"/>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144" name="Shape 144"/>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1" name="Shape 151"/>
        <p:cNvGrpSpPr/>
        <p:nvPr/>
      </p:nvGrpSpPr>
      <p:grpSpPr>
        <a:xfrm>
          <a:off x="0" y="0"/>
          <a:ext cx="0" cy="0"/>
          <a:chOff x="0" y="0"/>
          <a:chExt cx="0" cy="0"/>
        </a:xfrm>
      </p:grpSpPr>
      <p:sp>
        <p:nvSpPr>
          <p:cNvPr id="152" name="Shape 152"/>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153" name="Shape 153"/>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1" name="Shape 11"/>
        <p:cNvGrpSpPr/>
        <p:nvPr/>
      </p:nvGrpSpPr>
      <p:grpSpPr>
        <a:xfrm>
          <a:off x="0" y="0"/>
          <a:ext cx="0" cy="0"/>
          <a:chOff x="0" y="0"/>
          <a:chExt cx="0" cy="0"/>
        </a:xfrm>
      </p:grpSpPr>
      <p:sp>
        <p:nvSpPr>
          <p:cNvPr id="12" name="Shape 12"/>
          <p:cNvSpPr txBox="1"/>
          <p:nvPr>
            <p:ph type="ctrTitle"/>
          </p:nvPr>
        </p:nvSpPr>
        <p:spPr>
          <a:xfrm>
            <a:off x="1524000" y="1122363"/>
            <a:ext cx="9144000" cy="2387600"/>
          </a:xfrm>
          <a:prstGeom prst="rect">
            <a:avLst/>
          </a:prstGeom>
          <a:noFill/>
          <a:ln>
            <a:noFill/>
          </a:ln>
        </p:spPr>
        <p:txBody>
          <a:bodyPr anchorCtr="0" anchor="b" bIns="91425" lIns="91425" spcFirstLastPara="1" rIns="91425" wrap="square" tIns="91425"/>
          <a:lstStyle>
            <a:lvl1pPr lvl="0" marR="0" rtl="0" algn="ctr">
              <a:lnSpc>
                <a:spcPct val="90000"/>
              </a:lnSpc>
              <a:spcBef>
                <a:spcPts val="0"/>
              </a:spcBef>
              <a:spcAft>
                <a:spcPts val="0"/>
              </a:spcAft>
              <a:buClr>
                <a:schemeClr val="lt1"/>
              </a:buClr>
              <a:buSzPts val="6000"/>
              <a:buFont typeface="Calibri"/>
              <a:buNone/>
              <a:defRPr b="0" i="0" sz="60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3" name="Shape 13"/>
          <p:cNvSpPr txBox="1"/>
          <p:nvPr>
            <p:ph idx="1" type="subTitle"/>
          </p:nvPr>
        </p:nvSpPr>
        <p:spPr>
          <a:xfrm>
            <a:off x="1524000" y="3602038"/>
            <a:ext cx="9144000" cy="1655762"/>
          </a:xfrm>
          <a:prstGeom prst="rect">
            <a:avLst/>
          </a:prstGeom>
          <a:noFill/>
          <a:ln>
            <a:noFill/>
          </a:ln>
        </p:spPr>
        <p:txBody>
          <a:bodyPr anchorCtr="0" anchor="t" bIns="91425" lIns="91425" spcFirstLastPara="1" rIns="91425" wrap="square" tIns="91425"/>
          <a:lstStyle>
            <a:lvl1pPr lvl="0" marR="0" rtl="0" algn="ctr">
              <a:lnSpc>
                <a:spcPct val="90000"/>
              </a:lnSpc>
              <a:spcBef>
                <a:spcPts val="1000"/>
              </a:spcBef>
              <a:spcAft>
                <a:spcPts val="0"/>
              </a:spcAft>
              <a:buClr>
                <a:schemeClr val="lt1"/>
              </a:buClr>
              <a:buSzPts val="2400"/>
              <a:buFont typeface="Arial"/>
              <a:buNone/>
              <a:defRPr b="0" i="0" sz="2400" u="none" cap="none" strike="noStrike">
                <a:solidFill>
                  <a:schemeClr val="lt1"/>
                </a:solidFill>
                <a:latin typeface="Calibri"/>
                <a:ea typeface="Calibri"/>
                <a:cs typeface="Calibri"/>
                <a:sym typeface="Calibri"/>
              </a:defRPr>
            </a:lvl1pPr>
            <a:lvl2pPr lvl="1" marR="0" rtl="0" algn="ctr">
              <a:lnSpc>
                <a:spcPct val="90000"/>
              </a:lnSpc>
              <a:spcBef>
                <a:spcPts val="500"/>
              </a:spcBef>
              <a:spcAft>
                <a:spcPts val="0"/>
              </a:spcAft>
              <a:buClr>
                <a:schemeClr val="lt1"/>
              </a:buClr>
              <a:buSzPts val="2000"/>
              <a:buFont typeface="Arial"/>
              <a:buNone/>
              <a:defRPr b="0" i="0" sz="2000" u="none" cap="none" strike="noStrike">
                <a:solidFill>
                  <a:schemeClr val="lt1"/>
                </a:solidFill>
                <a:latin typeface="Calibri"/>
                <a:ea typeface="Calibri"/>
                <a:cs typeface="Calibri"/>
                <a:sym typeface="Calibri"/>
              </a:defRPr>
            </a:lvl2pPr>
            <a:lvl3pPr lvl="2" marR="0" rtl="0" algn="ctr">
              <a:lnSpc>
                <a:spcPct val="90000"/>
              </a:lnSpc>
              <a:spcBef>
                <a:spcPts val="500"/>
              </a:spcBef>
              <a:spcAft>
                <a:spcPts val="0"/>
              </a:spcAft>
              <a:buClr>
                <a:schemeClr val="lt1"/>
              </a:buClr>
              <a:buSzPts val="1800"/>
              <a:buFont typeface="Arial"/>
              <a:buNone/>
              <a:defRPr b="0" i="0" sz="1800" u="none" cap="none" strike="noStrike">
                <a:solidFill>
                  <a:schemeClr val="lt1"/>
                </a:solidFill>
                <a:latin typeface="Calibri"/>
                <a:ea typeface="Calibri"/>
                <a:cs typeface="Calibri"/>
                <a:sym typeface="Calibri"/>
              </a:defRPr>
            </a:lvl3pPr>
            <a:lvl4pPr lvl="3" marR="0" rtl="0" algn="ctr">
              <a:lnSpc>
                <a:spcPct val="90000"/>
              </a:lnSpc>
              <a:spcBef>
                <a:spcPts val="500"/>
              </a:spcBef>
              <a:spcAft>
                <a:spcPts val="0"/>
              </a:spcAft>
              <a:buClr>
                <a:schemeClr val="lt1"/>
              </a:buClr>
              <a:buSzPts val="1600"/>
              <a:buFont typeface="Arial"/>
              <a:buNone/>
              <a:defRPr b="0" i="0" sz="1600" u="none" cap="none" strike="noStrike">
                <a:solidFill>
                  <a:schemeClr val="lt1"/>
                </a:solidFill>
                <a:latin typeface="Calibri"/>
                <a:ea typeface="Calibri"/>
                <a:cs typeface="Calibri"/>
                <a:sym typeface="Calibri"/>
              </a:defRPr>
            </a:lvl4pPr>
            <a:lvl5pPr lvl="4" marR="0" rtl="0" algn="ctr">
              <a:lnSpc>
                <a:spcPct val="90000"/>
              </a:lnSpc>
              <a:spcBef>
                <a:spcPts val="500"/>
              </a:spcBef>
              <a:spcAft>
                <a:spcPts val="0"/>
              </a:spcAft>
              <a:buClr>
                <a:schemeClr val="lt1"/>
              </a:buClr>
              <a:buSzPts val="1600"/>
              <a:buFont typeface="Arial"/>
              <a:buNone/>
              <a:defRPr b="0" i="0" sz="1600" u="none" cap="none" strike="noStrike">
                <a:solidFill>
                  <a:schemeClr val="lt1"/>
                </a:solidFill>
                <a:latin typeface="Calibri"/>
                <a:ea typeface="Calibri"/>
                <a:cs typeface="Calibri"/>
                <a:sym typeface="Calibri"/>
              </a:defRPr>
            </a:lvl5pPr>
            <a:lvl6pPr lvl="5" marR="0" rtl="0" algn="ctr">
              <a:lnSpc>
                <a:spcPct val="90000"/>
              </a:lnSpc>
              <a:spcBef>
                <a:spcPts val="500"/>
              </a:spcBef>
              <a:spcAft>
                <a:spcPts val="0"/>
              </a:spcAft>
              <a:buClr>
                <a:schemeClr val="lt1"/>
              </a:buClr>
              <a:buSzPts val="1600"/>
              <a:buFont typeface="Arial"/>
              <a:buNone/>
              <a:defRPr b="0" i="0" sz="1600" u="none" cap="none" strike="noStrike">
                <a:solidFill>
                  <a:schemeClr val="lt1"/>
                </a:solidFill>
                <a:latin typeface="Calibri"/>
                <a:ea typeface="Calibri"/>
                <a:cs typeface="Calibri"/>
                <a:sym typeface="Calibri"/>
              </a:defRPr>
            </a:lvl6pPr>
            <a:lvl7pPr lvl="6" marR="0" rtl="0" algn="ctr">
              <a:lnSpc>
                <a:spcPct val="90000"/>
              </a:lnSpc>
              <a:spcBef>
                <a:spcPts val="500"/>
              </a:spcBef>
              <a:spcAft>
                <a:spcPts val="0"/>
              </a:spcAft>
              <a:buClr>
                <a:schemeClr val="lt1"/>
              </a:buClr>
              <a:buSzPts val="1600"/>
              <a:buFont typeface="Arial"/>
              <a:buNone/>
              <a:defRPr b="0" i="0" sz="1600" u="none" cap="none" strike="noStrike">
                <a:solidFill>
                  <a:schemeClr val="lt1"/>
                </a:solidFill>
                <a:latin typeface="Calibri"/>
                <a:ea typeface="Calibri"/>
                <a:cs typeface="Calibri"/>
                <a:sym typeface="Calibri"/>
              </a:defRPr>
            </a:lvl7pPr>
            <a:lvl8pPr lvl="7" marR="0" rtl="0" algn="ctr">
              <a:lnSpc>
                <a:spcPct val="90000"/>
              </a:lnSpc>
              <a:spcBef>
                <a:spcPts val="500"/>
              </a:spcBef>
              <a:spcAft>
                <a:spcPts val="0"/>
              </a:spcAft>
              <a:buClr>
                <a:schemeClr val="lt1"/>
              </a:buClr>
              <a:buSzPts val="1600"/>
              <a:buFont typeface="Arial"/>
              <a:buNone/>
              <a:defRPr b="0" i="0" sz="1600" u="none" cap="none" strike="noStrike">
                <a:solidFill>
                  <a:schemeClr val="lt1"/>
                </a:solidFill>
                <a:latin typeface="Calibri"/>
                <a:ea typeface="Calibri"/>
                <a:cs typeface="Calibri"/>
                <a:sym typeface="Calibri"/>
              </a:defRPr>
            </a:lvl8pPr>
            <a:lvl9pPr lvl="8" marR="0" rtl="0" algn="ctr">
              <a:lnSpc>
                <a:spcPct val="90000"/>
              </a:lnSpc>
              <a:spcBef>
                <a:spcPts val="500"/>
              </a:spcBef>
              <a:spcAft>
                <a:spcPts val="0"/>
              </a:spcAft>
              <a:buClr>
                <a:schemeClr val="lt1"/>
              </a:buClr>
              <a:buSzPts val="1600"/>
              <a:buFont typeface="Arial"/>
              <a:buNone/>
              <a:defRPr b="0" i="0" sz="1600" u="none" cap="none" strike="noStrike">
                <a:solidFill>
                  <a:schemeClr val="lt1"/>
                </a:solidFill>
                <a:latin typeface="Calibri"/>
                <a:ea typeface="Calibri"/>
                <a:cs typeface="Calibri"/>
                <a:sym typeface="Calibri"/>
              </a:defRPr>
            </a:lvl9pPr>
          </a:lstStyle>
          <a:p/>
        </p:txBody>
      </p:sp>
      <p:sp>
        <p:nvSpPr>
          <p:cNvPr id="14" name="Shape 14"/>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200" u="none" cap="none" strike="noStrike">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15" name="Shape 15"/>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200" u="none" cap="none" strike="noStrike">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16" name="Shape 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chemeClr val="lt1"/>
                </a:solidFill>
                <a:latin typeface="Calibri"/>
                <a:ea typeface="Calibri"/>
                <a:cs typeface="Calibri"/>
                <a:sym typeface="Calibri"/>
              </a:defRPr>
            </a:lvl1pPr>
            <a:lvl2pPr indent="0" lvl="1" marL="0" marR="0" rtl="0" algn="r">
              <a:spcBef>
                <a:spcPts val="0"/>
              </a:spcBef>
              <a:buNone/>
              <a:defRPr b="0" i="0" sz="1200" u="none" cap="none" strike="noStrike">
                <a:solidFill>
                  <a:schemeClr val="lt1"/>
                </a:solidFill>
                <a:latin typeface="Calibri"/>
                <a:ea typeface="Calibri"/>
                <a:cs typeface="Calibri"/>
                <a:sym typeface="Calibri"/>
              </a:defRPr>
            </a:lvl2pPr>
            <a:lvl3pPr indent="0" lvl="2" marL="0" marR="0" rtl="0" algn="r">
              <a:spcBef>
                <a:spcPts val="0"/>
              </a:spcBef>
              <a:buNone/>
              <a:defRPr b="0" i="0" sz="1200" u="none" cap="none" strike="noStrike">
                <a:solidFill>
                  <a:schemeClr val="lt1"/>
                </a:solidFill>
                <a:latin typeface="Calibri"/>
                <a:ea typeface="Calibri"/>
                <a:cs typeface="Calibri"/>
                <a:sym typeface="Calibri"/>
              </a:defRPr>
            </a:lvl3pPr>
            <a:lvl4pPr indent="0" lvl="3" marL="0" marR="0" rtl="0" algn="r">
              <a:spcBef>
                <a:spcPts val="0"/>
              </a:spcBef>
              <a:buNone/>
              <a:defRPr b="0" i="0" sz="1200" u="none" cap="none" strike="noStrike">
                <a:solidFill>
                  <a:schemeClr val="lt1"/>
                </a:solidFill>
                <a:latin typeface="Calibri"/>
                <a:ea typeface="Calibri"/>
                <a:cs typeface="Calibri"/>
                <a:sym typeface="Calibri"/>
              </a:defRPr>
            </a:lvl4pPr>
            <a:lvl5pPr indent="0" lvl="4" marL="0" marR="0" rtl="0" algn="r">
              <a:spcBef>
                <a:spcPts val="0"/>
              </a:spcBef>
              <a:buNone/>
              <a:defRPr b="0" i="0" sz="1200" u="none" cap="none" strike="noStrike">
                <a:solidFill>
                  <a:schemeClr val="lt1"/>
                </a:solidFill>
                <a:latin typeface="Calibri"/>
                <a:ea typeface="Calibri"/>
                <a:cs typeface="Calibri"/>
                <a:sym typeface="Calibri"/>
              </a:defRPr>
            </a:lvl5pPr>
            <a:lvl6pPr indent="0" lvl="5" marL="0" marR="0" rtl="0" algn="r">
              <a:spcBef>
                <a:spcPts val="0"/>
              </a:spcBef>
              <a:buNone/>
              <a:defRPr b="0" i="0" sz="1200" u="none" cap="none" strike="noStrike">
                <a:solidFill>
                  <a:schemeClr val="lt1"/>
                </a:solidFill>
                <a:latin typeface="Calibri"/>
                <a:ea typeface="Calibri"/>
                <a:cs typeface="Calibri"/>
                <a:sym typeface="Calibri"/>
              </a:defRPr>
            </a:lvl6pPr>
            <a:lvl7pPr indent="0" lvl="6" marL="0" marR="0" rtl="0" algn="r">
              <a:spcBef>
                <a:spcPts val="0"/>
              </a:spcBef>
              <a:buNone/>
              <a:defRPr b="0" i="0" sz="1200" u="none" cap="none" strike="noStrike">
                <a:solidFill>
                  <a:schemeClr val="lt1"/>
                </a:solidFill>
                <a:latin typeface="Calibri"/>
                <a:ea typeface="Calibri"/>
                <a:cs typeface="Calibri"/>
                <a:sym typeface="Calibri"/>
              </a:defRPr>
            </a:lvl7pPr>
            <a:lvl8pPr indent="0" lvl="7" marL="0" marR="0" rtl="0" algn="r">
              <a:spcBef>
                <a:spcPts val="0"/>
              </a:spcBef>
              <a:buNone/>
              <a:defRPr b="0" i="0" sz="1200" u="none" cap="none" strike="noStrike">
                <a:solidFill>
                  <a:schemeClr val="lt1"/>
                </a:solidFill>
                <a:latin typeface="Calibri"/>
                <a:ea typeface="Calibri"/>
                <a:cs typeface="Calibri"/>
                <a:sym typeface="Calibri"/>
              </a:defRPr>
            </a:lvl8pPr>
            <a:lvl9pPr indent="0" lvl="8" marL="0" marR="0" rtl="0" algn="r">
              <a:spcBef>
                <a:spcPts val="0"/>
              </a:spcBef>
              <a:buNone/>
              <a:defRPr b="0" i="0" sz="1200" u="none" cap="none" strike="noStrike">
                <a:solidFill>
                  <a:schemeClr val="lt1"/>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68" name="Shape 68"/>
        <p:cNvGrpSpPr/>
        <p:nvPr/>
      </p:nvGrpSpPr>
      <p:grpSpPr>
        <a:xfrm>
          <a:off x="0" y="0"/>
          <a:ext cx="0" cy="0"/>
          <a:chOff x="0" y="0"/>
          <a:chExt cx="0" cy="0"/>
        </a:xfrm>
      </p:grpSpPr>
      <p:sp>
        <p:nvSpPr>
          <p:cNvPr id="69" name="Shape 69"/>
          <p:cNvSpPr txBox="1"/>
          <p:nvPr>
            <p:ph type="title"/>
          </p:nvPr>
        </p:nvSpPr>
        <p:spPr>
          <a:xfrm>
            <a:off x="838200" y="365125"/>
            <a:ext cx="10515600" cy="1325563"/>
          </a:xfrm>
          <a:prstGeom prst="rect">
            <a:avLst/>
          </a:prstGeom>
          <a:noFill/>
          <a:ln>
            <a:noFill/>
          </a:ln>
        </p:spPr>
        <p:txBody>
          <a:bodyPr anchorCtr="0" anchor="ctr" bIns="91425" lIns="91425" spcFirstLastPara="1" rIns="91425" wrap="square" tIns="91425"/>
          <a:lstStyle>
            <a:lvl1pPr lvl="0" marR="0" rtl="0" algn="l">
              <a:lnSpc>
                <a:spcPct val="90000"/>
              </a:lnSpc>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0" name="Shape 70"/>
          <p:cNvSpPr txBox="1"/>
          <p:nvPr>
            <p:ph idx="1" type="body"/>
          </p:nvPr>
        </p:nvSpPr>
        <p:spPr>
          <a:xfrm rot="5400000">
            <a:off x="3920331" y="-1256506"/>
            <a:ext cx="4351338" cy="10515600"/>
          </a:xfrm>
          <a:prstGeom prst="rect">
            <a:avLst/>
          </a:prstGeom>
          <a:noFill/>
          <a:ln>
            <a:noFill/>
          </a:ln>
        </p:spPr>
        <p:txBody>
          <a:bodyPr anchorCtr="0" anchor="t" bIns="91425" lIns="91425" spcFirstLastPara="1" rIns="91425" wrap="square" tIns="91425"/>
          <a:lstStyle>
            <a:lvl1pPr indent="-406400" lvl="0" marL="457200" marR="0" rtl="0" algn="l">
              <a:lnSpc>
                <a:spcPct val="90000"/>
              </a:lnSpc>
              <a:spcBef>
                <a:spcPts val="1000"/>
              </a:spcBef>
              <a:spcAft>
                <a:spcPts val="0"/>
              </a:spcAft>
              <a:buClr>
                <a:schemeClr val="lt1"/>
              </a:buClr>
              <a:buSzPts val="2800"/>
              <a:buFont typeface="Arial"/>
              <a:buChar char="•"/>
              <a:defRPr b="0" i="0" sz="2800" u="none" cap="none" strike="noStrike">
                <a:solidFill>
                  <a:schemeClr val="lt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9pPr>
          </a:lstStyle>
          <a:p/>
        </p:txBody>
      </p:sp>
      <p:sp>
        <p:nvSpPr>
          <p:cNvPr id="71" name="Shape 71"/>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sz="1200">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72" name="Shape 72"/>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sz="1200">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73" name="Shape 7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chemeClr val="lt1"/>
                </a:solidFill>
                <a:latin typeface="Calibri"/>
                <a:ea typeface="Calibri"/>
                <a:cs typeface="Calibri"/>
                <a:sym typeface="Calibri"/>
              </a:defRPr>
            </a:lvl1pPr>
            <a:lvl2pPr indent="0" lvl="1" marL="0" marR="0" rtl="0" algn="r">
              <a:spcBef>
                <a:spcPts val="0"/>
              </a:spcBef>
              <a:buNone/>
              <a:defRPr sz="1200">
                <a:solidFill>
                  <a:schemeClr val="lt1"/>
                </a:solidFill>
                <a:latin typeface="Calibri"/>
                <a:ea typeface="Calibri"/>
                <a:cs typeface="Calibri"/>
                <a:sym typeface="Calibri"/>
              </a:defRPr>
            </a:lvl2pPr>
            <a:lvl3pPr indent="0" lvl="2" marL="0" marR="0" rtl="0" algn="r">
              <a:spcBef>
                <a:spcPts val="0"/>
              </a:spcBef>
              <a:buNone/>
              <a:defRPr sz="1200">
                <a:solidFill>
                  <a:schemeClr val="lt1"/>
                </a:solidFill>
                <a:latin typeface="Calibri"/>
                <a:ea typeface="Calibri"/>
                <a:cs typeface="Calibri"/>
                <a:sym typeface="Calibri"/>
              </a:defRPr>
            </a:lvl3pPr>
            <a:lvl4pPr indent="0" lvl="3" marL="0" marR="0" rtl="0" algn="r">
              <a:spcBef>
                <a:spcPts val="0"/>
              </a:spcBef>
              <a:buNone/>
              <a:defRPr sz="1200">
                <a:solidFill>
                  <a:schemeClr val="lt1"/>
                </a:solidFill>
                <a:latin typeface="Calibri"/>
                <a:ea typeface="Calibri"/>
                <a:cs typeface="Calibri"/>
                <a:sym typeface="Calibri"/>
              </a:defRPr>
            </a:lvl4pPr>
            <a:lvl5pPr indent="0" lvl="4" marL="0" marR="0" rtl="0" algn="r">
              <a:spcBef>
                <a:spcPts val="0"/>
              </a:spcBef>
              <a:buNone/>
              <a:defRPr sz="1200">
                <a:solidFill>
                  <a:schemeClr val="lt1"/>
                </a:solidFill>
                <a:latin typeface="Calibri"/>
                <a:ea typeface="Calibri"/>
                <a:cs typeface="Calibri"/>
                <a:sym typeface="Calibri"/>
              </a:defRPr>
            </a:lvl5pPr>
            <a:lvl6pPr indent="0" lvl="5" marL="0" marR="0" rtl="0" algn="r">
              <a:spcBef>
                <a:spcPts val="0"/>
              </a:spcBef>
              <a:buNone/>
              <a:defRPr sz="1200">
                <a:solidFill>
                  <a:schemeClr val="lt1"/>
                </a:solidFill>
                <a:latin typeface="Calibri"/>
                <a:ea typeface="Calibri"/>
                <a:cs typeface="Calibri"/>
                <a:sym typeface="Calibri"/>
              </a:defRPr>
            </a:lvl6pPr>
            <a:lvl7pPr indent="0" lvl="6" marL="0" marR="0" rtl="0" algn="r">
              <a:spcBef>
                <a:spcPts val="0"/>
              </a:spcBef>
              <a:buNone/>
              <a:defRPr sz="1200">
                <a:solidFill>
                  <a:schemeClr val="lt1"/>
                </a:solidFill>
                <a:latin typeface="Calibri"/>
                <a:ea typeface="Calibri"/>
                <a:cs typeface="Calibri"/>
                <a:sym typeface="Calibri"/>
              </a:defRPr>
            </a:lvl7pPr>
            <a:lvl8pPr indent="0" lvl="7" marL="0" marR="0" rtl="0" algn="r">
              <a:spcBef>
                <a:spcPts val="0"/>
              </a:spcBef>
              <a:buNone/>
              <a:defRPr sz="1200">
                <a:solidFill>
                  <a:schemeClr val="lt1"/>
                </a:solidFill>
                <a:latin typeface="Calibri"/>
                <a:ea typeface="Calibri"/>
                <a:cs typeface="Calibri"/>
                <a:sym typeface="Calibri"/>
              </a:defRPr>
            </a:lvl8pPr>
            <a:lvl9pPr indent="0" lvl="8" marL="0" marR="0" rtl="0" algn="r">
              <a:spcBef>
                <a:spcPts val="0"/>
              </a:spcBef>
              <a:buNone/>
              <a:defRPr sz="1200">
                <a:solidFill>
                  <a:schemeClr val="lt1"/>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Shape 75"/>
          <p:cNvSpPr txBox="1"/>
          <p:nvPr>
            <p:ph type="title"/>
          </p:nvPr>
        </p:nvSpPr>
        <p:spPr>
          <a:xfrm rot="5400000">
            <a:off x="7133431" y="1956594"/>
            <a:ext cx="5811838" cy="2628900"/>
          </a:xfrm>
          <a:prstGeom prst="rect">
            <a:avLst/>
          </a:prstGeom>
          <a:noFill/>
          <a:ln>
            <a:noFill/>
          </a:ln>
        </p:spPr>
        <p:txBody>
          <a:bodyPr anchorCtr="0" anchor="ctr" bIns="91425" lIns="91425" spcFirstLastPara="1" rIns="91425" wrap="square" tIns="91425"/>
          <a:lstStyle>
            <a:lvl1pPr lvl="0" marR="0" rtl="0" algn="l">
              <a:lnSpc>
                <a:spcPct val="90000"/>
              </a:lnSpc>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6" name="Shape 76"/>
          <p:cNvSpPr txBox="1"/>
          <p:nvPr>
            <p:ph idx="1" type="body"/>
          </p:nvPr>
        </p:nvSpPr>
        <p:spPr>
          <a:xfrm rot="5400000">
            <a:off x="1799431" y="-596106"/>
            <a:ext cx="5811838" cy="7734300"/>
          </a:xfrm>
          <a:prstGeom prst="rect">
            <a:avLst/>
          </a:prstGeom>
          <a:noFill/>
          <a:ln>
            <a:noFill/>
          </a:ln>
        </p:spPr>
        <p:txBody>
          <a:bodyPr anchorCtr="0" anchor="t" bIns="91425" lIns="91425" spcFirstLastPara="1" rIns="91425" wrap="square" tIns="91425"/>
          <a:lstStyle>
            <a:lvl1pPr indent="-406400" lvl="0" marL="457200" marR="0" rtl="0" algn="l">
              <a:lnSpc>
                <a:spcPct val="90000"/>
              </a:lnSpc>
              <a:spcBef>
                <a:spcPts val="1000"/>
              </a:spcBef>
              <a:spcAft>
                <a:spcPts val="0"/>
              </a:spcAft>
              <a:buClr>
                <a:schemeClr val="lt1"/>
              </a:buClr>
              <a:buSzPts val="2800"/>
              <a:buFont typeface="Arial"/>
              <a:buChar char="•"/>
              <a:defRPr b="0" i="0" sz="2800" u="none" cap="none" strike="noStrike">
                <a:solidFill>
                  <a:schemeClr val="lt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9pPr>
          </a:lstStyle>
          <a:p/>
        </p:txBody>
      </p:sp>
      <p:sp>
        <p:nvSpPr>
          <p:cNvPr id="77" name="Shape 77"/>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sz="1200">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78" name="Shape 78"/>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sz="1200">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79" name="Shape 7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chemeClr val="lt1"/>
                </a:solidFill>
                <a:latin typeface="Calibri"/>
                <a:ea typeface="Calibri"/>
                <a:cs typeface="Calibri"/>
                <a:sym typeface="Calibri"/>
              </a:defRPr>
            </a:lvl1pPr>
            <a:lvl2pPr indent="0" lvl="1" marL="0" marR="0" rtl="0" algn="r">
              <a:spcBef>
                <a:spcPts val="0"/>
              </a:spcBef>
              <a:buNone/>
              <a:defRPr sz="1200">
                <a:solidFill>
                  <a:schemeClr val="lt1"/>
                </a:solidFill>
                <a:latin typeface="Calibri"/>
                <a:ea typeface="Calibri"/>
                <a:cs typeface="Calibri"/>
                <a:sym typeface="Calibri"/>
              </a:defRPr>
            </a:lvl2pPr>
            <a:lvl3pPr indent="0" lvl="2" marL="0" marR="0" rtl="0" algn="r">
              <a:spcBef>
                <a:spcPts val="0"/>
              </a:spcBef>
              <a:buNone/>
              <a:defRPr sz="1200">
                <a:solidFill>
                  <a:schemeClr val="lt1"/>
                </a:solidFill>
                <a:latin typeface="Calibri"/>
                <a:ea typeface="Calibri"/>
                <a:cs typeface="Calibri"/>
                <a:sym typeface="Calibri"/>
              </a:defRPr>
            </a:lvl3pPr>
            <a:lvl4pPr indent="0" lvl="3" marL="0" marR="0" rtl="0" algn="r">
              <a:spcBef>
                <a:spcPts val="0"/>
              </a:spcBef>
              <a:buNone/>
              <a:defRPr sz="1200">
                <a:solidFill>
                  <a:schemeClr val="lt1"/>
                </a:solidFill>
                <a:latin typeface="Calibri"/>
                <a:ea typeface="Calibri"/>
                <a:cs typeface="Calibri"/>
                <a:sym typeface="Calibri"/>
              </a:defRPr>
            </a:lvl4pPr>
            <a:lvl5pPr indent="0" lvl="4" marL="0" marR="0" rtl="0" algn="r">
              <a:spcBef>
                <a:spcPts val="0"/>
              </a:spcBef>
              <a:buNone/>
              <a:defRPr sz="1200">
                <a:solidFill>
                  <a:schemeClr val="lt1"/>
                </a:solidFill>
                <a:latin typeface="Calibri"/>
                <a:ea typeface="Calibri"/>
                <a:cs typeface="Calibri"/>
                <a:sym typeface="Calibri"/>
              </a:defRPr>
            </a:lvl5pPr>
            <a:lvl6pPr indent="0" lvl="5" marL="0" marR="0" rtl="0" algn="r">
              <a:spcBef>
                <a:spcPts val="0"/>
              </a:spcBef>
              <a:buNone/>
              <a:defRPr sz="1200">
                <a:solidFill>
                  <a:schemeClr val="lt1"/>
                </a:solidFill>
                <a:latin typeface="Calibri"/>
                <a:ea typeface="Calibri"/>
                <a:cs typeface="Calibri"/>
                <a:sym typeface="Calibri"/>
              </a:defRPr>
            </a:lvl6pPr>
            <a:lvl7pPr indent="0" lvl="6" marL="0" marR="0" rtl="0" algn="r">
              <a:spcBef>
                <a:spcPts val="0"/>
              </a:spcBef>
              <a:buNone/>
              <a:defRPr sz="1200">
                <a:solidFill>
                  <a:schemeClr val="lt1"/>
                </a:solidFill>
                <a:latin typeface="Calibri"/>
                <a:ea typeface="Calibri"/>
                <a:cs typeface="Calibri"/>
                <a:sym typeface="Calibri"/>
              </a:defRPr>
            </a:lvl7pPr>
            <a:lvl8pPr indent="0" lvl="7" marL="0" marR="0" rtl="0" algn="r">
              <a:spcBef>
                <a:spcPts val="0"/>
              </a:spcBef>
              <a:buNone/>
              <a:defRPr sz="1200">
                <a:solidFill>
                  <a:schemeClr val="lt1"/>
                </a:solidFill>
                <a:latin typeface="Calibri"/>
                <a:ea typeface="Calibri"/>
                <a:cs typeface="Calibri"/>
                <a:sym typeface="Calibri"/>
              </a:defRPr>
            </a:lvl8pPr>
            <a:lvl9pPr indent="0" lvl="8" marL="0" marR="0" rtl="0" algn="r">
              <a:spcBef>
                <a:spcPts val="0"/>
              </a:spcBef>
              <a:buNone/>
              <a:defRPr sz="1200">
                <a:solidFill>
                  <a:schemeClr val="lt1"/>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7" name="Shape 17"/>
        <p:cNvGrpSpPr/>
        <p:nvPr/>
      </p:nvGrpSpPr>
      <p:grpSpPr>
        <a:xfrm>
          <a:off x="0" y="0"/>
          <a:ext cx="0" cy="0"/>
          <a:chOff x="0" y="0"/>
          <a:chExt cx="0" cy="0"/>
        </a:xfrm>
      </p:grpSpPr>
      <p:sp>
        <p:nvSpPr>
          <p:cNvPr id="18" name="Shape 18"/>
          <p:cNvSpPr txBox="1"/>
          <p:nvPr>
            <p:ph type="title"/>
          </p:nvPr>
        </p:nvSpPr>
        <p:spPr>
          <a:xfrm>
            <a:off x="838200" y="365125"/>
            <a:ext cx="10515600" cy="1325563"/>
          </a:xfrm>
          <a:prstGeom prst="rect">
            <a:avLst/>
          </a:prstGeom>
          <a:noFill/>
          <a:ln>
            <a:noFill/>
          </a:ln>
        </p:spPr>
        <p:txBody>
          <a:bodyPr anchorCtr="0" anchor="ctr" bIns="91425" lIns="91425" spcFirstLastPara="1" rIns="91425" wrap="square" tIns="91425"/>
          <a:lstStyle>
            <a:lvl1pPr lvl="0" marR="0" rtl="0" algn="l">
              <a:lnSpc>
                <a:spcPct val="90000"/>
              </a:lnSpc>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9" name="Shape 19"/>
          <p:cNvSpPr txBox="1"/>
          <p:nvPr>
            <p:ph idx="1" type="body"/>
          </p:nvPr>
        </p:nvSpPr>
        <p:spPr>
          <a:xfrm>
            <a:off x="838200" y="1825625"/>
            <a:ext cx="10515600" cy="4351338"/>
          </a:xfrm>
          <a:prstGeom prst="rect">
            <a:avLst/>
          </a:prstGeom>
          <a:noFill/>
          <a:ln>
            <a:noFill/>
          </a:ln>
        </p:spPr>
        <p:txBody>
          <a:bodyPr anchorCtr="0" anchor="t" bIns="91425" lIns="91425" spcFirstLastPara="1" rIns="91425" wrap="square" tIns="91425"/>
          <a:lstStyle>
            <a:lvl1pPr indent="-406400" lvl="0" marL="457200" marR="0" rtl="0" algn="l">
              <a:lnSpc>
                <a:spcPct val="90000"/>
              </a:lnSpc>
              <a:spcBef>
                <a:spcPts val="1000"/>
              </a:spcBef>
              <a:spcAft>
                <a:spcPts val="0"/>
              </a:spcAft>
              <a:buClr>
                <a:schemeClr val="lt1"/>
              </a:buClr>
              <a:buSzPts val="2800"/>
              <a:buFont typeface="Arial"/>
              <a:buChar char="•"/>
              <a:defRPr b="0" i="0" sz="2800" u="none" cap="none" strike="noStrike">
                <a:solidFill>
                  <a:schemeClr val="lt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9pPr>
          </a:lstStyle>
          <a:p/>
        </p:txBody>
      </p:sp>
      <p:sp>
        <p:nvSpPr>
          <p:cNvPr id="20" name="Shape 20"/>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sz="1200">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21" name="Shape 21"/>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sz="1200">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22" name="Shape 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chemeClr val="lt1"/>
                </a:solidFill>
                <a:latin typeface="Calibri"/>
                <a:ea typeface="Calibri"/>
                <a:cs typeface="Calibri"/>
                <a:sym typeface="Calibri"/>
              </a:defRPr>
            </a:lvl1pPr>
            <a:lvl2pPr indent="0" lvl="1" marL="0" marR="0" rtl="0" algn="r">
              <a:spcBef>
                <a:spcPts val="0"/>
              </a:spcBef>
              <a:buNone/>
              <a:defRPr sz="1200">
                <a:solidFill>
                  <a:schemeClr val="lt1"/>
                </a:solidFill>
                <a:latin typeface="Calibri"/>
                <a:ea typeface="Calibri"/>
                <a:cs typeface="Calibri"/>
                <a:sym typeface="Calibri"/>
              </a:defRPr>
            </a:lvl2pPr>
            <a:lvl3pPr indent="0" lvl="2" marL="0" marR="0" rtl="0" algn="r">
              <a:spcBef>
                <a:spcPts val="0"/>
              </a:spcBef>
              <a:buNone/>
              <a:defRPr sz="1200">
                <a:solidFill>
                  <a:schemeClr val="lt1"/>
                </a:solidFill>
                <a:latin typeface="Calibri"/>
                <a:ea typeface="Calibri"/>
                <a:cs typeface="Calibri"/>
                <a:sym typeface="Calibri"/>
              </a:defRPr>
            </a:lvl3pPr>
            <a:lvl4pPr indent="0" lvl="3" marL="0" marR="0" rtl="0" algn="r">
              <a:spcBef>
                <a:spcPts val="0"/>
              </a:spcBef>
              <a:buNone/>
              <a:defRPr sz="1200">
                <a:solidFill>
                  <a:schemeClr val="lt1"/>
                </a:solidFill>
                <a:latin typeface="Calibri"/>
                <a:ea typeface="Calibri"/>
                <a:cs typeface="Calibri"/>
                <a:sym typeface="Calibri"/>
              </a:defRPr>
            </a:lvl4pPr>
            <a:lvl5pPr indent="0" lvl="4" marL="0" marR="0" rtl="0" algn="r">
              <a:spcBef>
                <a:spcPts val="0"/>
              </a:spcBef>
              <a:buNone/>
              <a:defRPr sz="1200">
                <a:solidFill>
                  <a:schemeClr val="lt1"/>
                </a:solidFill>
                <a:latin typeface="Calibri"/>
                <a:ea typeface="Calibri"/>
                <a:cs typeface="Calibri"/>
                <a:sym typeface="Calibri"/>
              </a:defRPr>
            </a:lvl5pPr>
            <a:lvl6pPr indent="0" lvl="5" marL="0" marR="0" rtl="0" algn="r">
              <a:spcBef>
                <a:spcPts val="0"/>
              </a:spcBef>
              <a:buNone/>
              <a:defRPr sz="1200">
                <a:solidFill>
                  <a:schemeClr val="lt1"/>
                </a:solidFill>
                <a:latin typeface="Calibri"/>
                <a:ea typeface="Calibri"/>
                <a:cs typeface="Calibri"/>
                <a:sym typeface="Calibri"/>
              </a:defRPr>
            </a:lvl6pPr>
            <a:lvl7pPr indent="0" lvl="6" marL="0" marR="0" rtl="0" algn="r">
              <a:spcBef>
                <a:spcPts val="0"/>
              </a:spcBef>
              <a:buNone/>
              <a:defRPr sz="1200">
                <a:solidFill>
                  <a:schemeClr val="lt1"/>
                </a:solidFill>
                <a:latin typeface="Calibri"/>
                <a:ea typeface="Calibri"/>
                <a:cs typeface="Calibri"/>
                <a:sym typeface="Calibri"/>
              </a:defRPr>
            </a:lvl7pPr>
            <a:lvl8pPr indent="0" lvl="7" marL="0" marR="0" rtl="0" algn="r">
              <a:spcBef>
                <a:spcPts val="0"/>
              </a:spcBef>
              <a:buNone/>
              <a:defRPr sz="1200">
                <a:solidFill>
                  <a:schemeClr val="lt1"/>
                </a:solidFill>
                <a:latin typeface="Calibri"/>
                <a:ea typeface="Calibri"/>
                <a:cs typeface="Calibri"/>
                <a:sym typeface="Calibri"/>
              </a:defRPr>
            </a:lvl8pPr>
            <a:lvl9pPr indent="0" lvl="8" marL="0" marR="0" rtl="0" algn="r">
              <a:spcBef>
                <a:spcPts val="0"/>
              </a:spcBef>
              <a:buNone/>
              <a:defRPr sz="1200">
                <a:solidFill>
                  <a:schemeClr val="lt1"/>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3" name="Shape 23"/>
        <p:cNvGrpSpPr/>
        <p:nvPr/>
      </p:nvGrpSpPr>
      <p:grpSpPr>
        <a:xfrm>
          <a:off x="0" y="0"/>
          <a:ext cx="0" cy="0"/>
          <a:chOff x="0" y="0"/>
          <a:chExt cx="0" cy="0"/>
        </a:xfrm>
      </p:grpSpPr>
      <p:sp>
        <p:nvSpPr>
          <p:cNvPr id="24" name="Shape 24"/>
          <p:cNvSpPr txBox="1"/>
          <p:nvPr>
            <p:ph type="title"/>
          </p:nvPr>
        </p:nvSpPr>
        <p:spPr>
          <a:xfrm>
            <a:off x="831850" y="1709738"/>
            <a:ext cx="10515600" cy="2852737"/>
          </a:xfrm>
          <a:prstGeom prst="rect">
            <a:avLst/>
          </a:prstGeom>
          <a:noFill/>
          <a:ln>
            <a:noFill/>
          </a:ln>
        </p:spPr>
        <p:txBody>
          <a:bodyPr anchorCtr="0" anchor="b" bIns="91425" lIns="91425" spcFirstLastPara="1" rIns="91425" wrap="square" tIns="91425"/>
          <a:lstStyle>
            <a:lvl1pPr lvl="0" marR="0" rtl="0" algn="l">
              <a:lnSpc>
                <a:spcPct val="90000"/>
              </a:lnSpc>
              <a:spcBef>
                <a:spcPts val="0"/>
              </a:spcBef>
              <a:spcAft>
                <a:spcPts val="0"/>
              </a:spcAft>
              <a:buClr>
                <a:schemeClr val="lt1"/>
              </a:buClr>
              <a:buSzPts val="6000"/>
              <a:buFont typeface="Calibri"/>
              <a:buNone/>
              <a:defRPr b="0" i="0" sz="60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5" name="Shape 25"/>
          <p:cNvSpPr txBox="1"/>
          <p:nvPr>
            <p:ph idx="1" type="body"/>
          </p:nvPr>
        </p:nvSpPr>
        <p:spPr>
          <a:xfrm>
            <a:off x="831850" y="4589463"/>
            <a:ext cx="10515600" cy="1500187"/>
          </a:xfrm>
          <a:prstGeom prst="rect">
            <a:avLst/>
          </a:prstGeom>
          <a:noFill/>
          <a:ln>
            <a:noFill/>
          </a:ln>
        </p:spPr>
        <p:txBody>
          <a:bodyPr anchorCtr="0" anchor="t" bIns="91425" lIns="91425" spcFirstLastPara="1" rIns="91425" wrap="square" tIns="91425"/>
          <a:lstStyle>
            <a:lvl1pPr indent="-228600" lvl="0" marL="457200" marR="0" rtl="0" algn="l">
              <a:lnSpc>
                <a:spcPct val="90000"/>
              </a:lnSpc>
              <a:spcBef>
                <a:spcPts val="1000"/>
              </a:spcBef>
              <a:spcAft>
                <a:spcPts val="0"/>
              </a:spcAft>
              <a:buClr>
                <a:schemeClr val="lt1"/>
              </a:buClr>
              <a:buSzPts val="2400"/>
              <a:buFont typeface="Arial"/>
              <a:buNone/>
              <a:defRPr b="0" i="0" sz="2400" u="none" cap="none" strike="noStrike">
                <a:solidFill>
                  <a:schemeClr val="lt1"/>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lt1"/>
              </a:buClr>
              <a:buSzPts val="2000"/>
              <a:buFont typeface="Arial"/>
              <a:buNone/>
              <a:defRPr b="0" i="0" sz="2000" u="none" cap="none" strike="noStrike">
                <a:solidFill>
                  <a:schemeClr val="lt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lt1"/>
              </a:buClr>
              <a:buSzPts val="1800"/>
              <a:buFont typeface="Arial"/>
              <a:buNone/>
              <a:defRPr b="0" i="0" sz="1800" u="none" cap="none" strike="noStrike">
                <a:solidFill>
                  <a:schemeClr val="lt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lt1"/>
              </a:buClr>
              <a:buSzPts val="1600"/>
              <a:buFont typeface="Arial"/>
              <a:buNone/>
              <a:defRPr b="0" i="0" sz="1600" u="none" cap="none" strike="noStrike">
                <a:solidFill>
                  <a:schemeClr val="lt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lt1"/>
              </a:buClr>
              <a:buSzPts val="1600"/>
              <a:buFont typeface="Arial"/>
              <a:buNone/>
              <a:defRPr b="0" i="0" sz="1600" u="none" cap="none" strike="noStrike">
                <a:solidFill>
                  <a:schemeClr val="lt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lt1"/>
              </a:buClr>
              <a:buSzPts val="1600"/>
              <a:buFont typeface="Arial"/>
              <a:buNone/>
              <a:defRPr b="0" i="0" sz="1600" u="none" cap="none" strike="noStrike">
                <a:solidFill>
                  <a:schemeClr val="lt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lt1"/>
              </a:buClr>
              <a:buSzPts val="1600"/>
              <a:buFont typeface="Arial"/>
              <a:buNone/>
              <a:defRPr b="0" i="0" sz="1600" u="none" cap="none" strike="noStrike">
                <a:solidFill>
                  <a:schemeClr val="lt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lt1"/>
              </a:buClr>
              <a:buSzPts val="1600"/>
              <a:buFont typeface="Arial"/>
              <a:buNone/>
              <a:defRPr b="0" i="0" sz="1600" u="none" cap="none" strike="noStrike">
                <a:solidFill>
                  <a:schemeClr val="lt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lt1"/>
              </a:buClr>
              <a:buSzPts val="1600"/>
              <a:buFont typeface="Arial"/>
              <a:buNone/>
              <a:defRPr b="0" i="0" sz="1600" u="none" cap="none" strike="noStrike">
                <a:solidFill>
                  <a:schemeClr val="lt1"/>
                </a:solidFill>
                <a:latin typeface="Calibri"/>
                <a:ea typeface="Calibri"/>
                <a:cs typeface="Calibri"/>
                <a:sym typeface="Calibri"/>
              </a:defRPr>
            </a:lvl9pPr>
          </a:lstStyle>
          <a:p/>
        </p:txBody>
      </p:sp>
      <p:sp>
        <p:nvSpPr>
          <p:cNvPr id="26" name="Shape 26"/>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sz="1200">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27" name="Shape 27"/>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sz="1200">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28" name="Shape 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chemeClr val="lt1"/>
                </a:solidFill>
                <a:latin typeface="Calibri"/>
                <a:ea typeface="Calibri"/>
                <a:cs typeface="Calibri"/>
                <a:sym typeface="Calibri"/>
              </a:defRPr>
            </a:lvl1pPr>
            <a:lvl2pPr indent="0" lvl="1" marL="0" marR="0" rtl="0" algn="r">
              <a:spcBef>
                <a:spcPts val="0"/>
              </a:spcBef>
              <a:buNone/>
              <a:defRPr sz="1200">
                <a:solidFill>
                  <a:schemeClr val="lt1"/>
                </a:solidFill>
                <a:latin typeface="Calibri"/>
                <a:ea typeface="Calibri"/>
                <a:cs typeface="Calibri"/>
                <a:sym typeface="Calibri"/>
              </a:defRPr>
            </a:lvl2pPr>
            <a:lvl3pPr indent="0" lvl="2" marL="0" marR="0" rtl="0" algn="r">
              <a:spcBef>
                <a:spcPts val="0"/>
              </a:spcBef>
              <a:buNone/>
              <a:defRPr sz="1200">
                <a:solidFill>
                  <a:schemeClr val="lt1"/>
                </a:solidFill>
                <a:latin typeface="Calibri"/>
                <a:ea typeface="Calibri"/>
                <a:cs typeface="Calibri"/>
                <a:sym typeface="Calibri"/>
              </a:defRPr>
            </a:lvl3pPr>
            <a:lvl4pPr indent="0" lvl="3" marL="0" marR="0" rtl="0" algn="r">
              <a:spcBef>
                <a:spcPts val="0"/>
              </a:spcBef>
              <a:buNone/>
              <a:defRPr sz="1200">
                <a:solidFill>
                  <a:schemeClr val="lt1"/>
                </a:solidFill>
                <a:latin typeface="Calibri"/>
                <a:ea typeface="Calibri"/>
                <a:cs typeface="Calibri"/>
                <a:sym typeface="Calibri"/>
              </a:defRPr>
            </a:lvl4pPr>
            <a:lvl5pPr indent="0" lvl="4" marL="0" marR="0" rtl="0" algn="r">
              <a:spcBef>
                <a:spcPts val="0"/>
              </a:spcBef>
              <a:buNone/>
              <a:defRPr sz="1200">
                <a:solidFill>
                  <a:schemeClr val="lt1"/>
                </a:solidFill>
                <a:latin typeface="Calibri"/>
                <a:ea typeface="Calibri"/>
                <a:cs typeface="Calibri"/>
                <a:sym typeface="Calibri"/>
              </a:defRPr>
            </a:lvl5pPr>
            <a:lvl6pPr indent="0" lvl="5" marL="0" marR="0" rtl="0" algn="r">
              <a:spcBef>
                <a:spcPts val="0"/>
              </a:spcBef>
              <a:buNone/>
              <a:defRPr sz="1200">
                <a:solidFill>
                  <a:schemeClr val="lt1"/>
                </a:solidFill>
                <a:latin typeface="Calibri"/>
                <a:ea typeface="Calibri"/>
                <a:cs typeface="Calibri"/>
                <a:sym typeface="Calibri"/>
              </a:defRPr>
            </a:lvl6pPr>
            <a:lvl7pPr indent="0" lvl="6" marL="0" marR="0" rtl="0" algn="r">
              <a:spcBef>
                <a:spcPts val="0"/>
              </a:spcBef>
              <a:buNone/>
              <a:defRPr sz="1200">
                <a:solidFill>
                  <a:schemeClr val="lt1"/>
                </a:solidFill>
                <a:latin typeface="Calibri"/>
                <a:ea typeface="Calibri"/>
                <a:cs typeface="Calibri"/>
                <a:sym typeface="Calibri"/>
              </a:defRPr>
            </a:lvl7pPr>
            <a:lvl8pPr indent="0" lvl="7" marL="0" marR="0" rtl="0" algn="r">
              <a:spcBef>
                <a:spcPts val="0"/>
              </a:spcBef>
              <a:buNone/>
              <a:defRPr sz="1200">
                <a:solidFill>
                  <a:schemeClr val="lt1"/>
                </a:solidFill>
                <a:latin typeface="Calibri"/>
                <a:ea typeface="Calibri"/>
                <a:cs typeface="Calibri"/>
                <a:sym typeface="Calibri"/>
              </a:defRPr>
            </a:lvl8pPr>
            <a:lvl9pPr indent="0" lvl="8" marL="0" marR="0" rtl="0" algn="r">
              <a:spcBef>
                <a:spcPts val="0"/>
              </a:spcBef>
              <a:buNone/>
              <a:defRPr sz="1200">
                <a:solidFill>
                  <a:schemeClr val="lt1"/>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29" name="Shape 29"/>
        <p:cNvGrpSpPr/>
        <p:nvPr/>
      </p:nvGrpSpPr>
      <p:grpSpPr>
        <a:xfrm>
          <a:off x="0" y="0"/>
          <a:ext cx="0" cy="0"/>
          <a:chOff x="0" y="0"/>
          <a:chExt cx="0" cy="0"/>
        </a:xfrm>
      </p:grpSpPr>
      <p:sp>
        <p:nvSpPr>
          <p:cNvPr id="30" name="Shape 30"/>
          <p:cNvSpPr txBox="1"/>
          <p:nvPr>
            <p:ph type="title"/>
          </p:nvPr>
        </p:nvSpPr>
        <p:spPr>
          <a:xfrm>
            <a:off x="838200" y="365125"/>
            <a:ext cx="10515600" cy="1325563"/>
          </a:xfrm>
          <a:prstGeom prst="rect">
            <a:avLst/>
          </a:prstGeom>
          <a:noFill/>
          <a:ln>
            <a:noFill/>
          </a:ln>
        </p:spPr>
        <p:txBody>
          <a:bodyPr anchorCtr="0" anchor="ctr" bIns="91425" lIns="91425" spcFirstLastPara="1" rIns="91425" wrap="square" tIns="91425"/>
          <a:lstStyle>
            <a:lvl1pPr lvl="0" marR="0" rtl="0" algn="l">
              <a:lnSpc>
                <a:spcPct val="90000"/>
              </a:lnSpc>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1" name="Shape 31"/>
          <p:cNvSpPr txBox="1"/>
          <p:nvPr>
            <p:ph idx="1" type="body"/>
          </p:nvPr>
        </p:nvSpPr>
        <p:spPr>
          <a:xfrm>
            <a:off x="838200" y="1825625"/>
            <a:ext cx="5181600" cy="4351338"/>
          </a:xfrm>
          <a:prstGeom prst="rect">
            <a:avLst/>
          </a:prstGeom>
          <a:noFill/>
          <a:ln>
            <a:noFill/>
          </a:ln>
        </p:spPr>
        <p:txBody>
          <a:bodyPr anchorCtr="0" anchor="t" bIns="91425" lIns="91425" spcFirstLastPara="1" rIns="91425" wrap="square" tIns="91425"/>
          <a:lstStyle>
            <a:lvl1pPr indent="-406400" lvl="0" marL="457200" marR="0" rtl="0" algn="l">
              <a:lnSpc>
                <a:spcPct val="90000"/>
              </a:lnSpc>
              <a:spcBef>
                <a:spcPts val="1000"/>
              </a:spcBef>
              <a:spcAft>
                <a:spcPts val="0"/>
              </a:spcAft>
              <a:buClr>
                <a:schemeClr val="lt1"/>
              </a:buClr>
              <a:buSzPts val="2800"/>
              <a:buFont typeface="Arial"/>
              <a:buChar char="•"/>
              <a:defRPr b="0" i="0" sz="2800" u="none" cap="none" strike="noStrike">
                <a:solidFill>
                  <a:schemeClr val="lt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9pPr>
          </a:lstStyle>
          <a:p/>
        </p:txBody>
      </p:sp>
      <p:sp>
        <p:nvSpPr>
          <p:cNvPr id="32" name="Shape 32"/>
          <p:cNvSpPr txBox="1"/>
          <p:nvPr>
            <p:ph idx="2" type="body"/>
          </p:nvPr>
        </p:nvSpPr>
        <p:spPr>
          <a:xfrm>
            <a:off x="6172200" y="1825625"/>
            <a:ext cx="5181600" cy="4351338"/>
          </a:xfrm>
          <a:prstGeom prst="rect">
            <a:avLst/>
          </a:prstGeom>
          <a:noFill/>
          <a:ln>
            <a:noFill/>
          </a:ln>
        </p:spPr>
        <p:txBody>
          <a:bodyPr anchorCtr="0" anchor="t" bIns="91425" lIns="91425" spcFirstLastPara="1" rIns="91425" wrap="square" tIns="91425"/>
          <a:lstStyle>
            <a:lvl1pPr indent="-406400" lvl="0" marL="457200" marR="0" rtl="0" algn="l">
              <a:lnSpc>
                <a:spcPct val="90000"/>
              </a:lnSpc>
              <a:spcBef>
                <a:spcPts val="1000"/>
              </a:spcBef>
              <a:spcAft>
                <a:spcPts val="0"/>
              </a:spcAft>
              <a:buClr>
                <a:schemeClr val="lt1"/>
              </a:buClr>
              <a:buSzPts val="2800"/>
              <a:buFont typeface="Arial"/>
              <a:buChar char="•"/>
              <a:defRPr b="0" i="0" sz="2800" u="none" cap="none" strike="noStrike">
                <a:solidFill>
                  <a:schemeClr val="lt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9pPr>
          </a:lstStyle>
          <a:p/>
        </p:txBody>
      </p:sp>
      <p:sp>
        <p:nvSpPr>
          <p:cNvPr id="33" name="Shape 33"/>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sz="1200">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34" name="Shape 34"/>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sz="1200">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35" name="Shape 3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chemeClr val="lt1"/>
                </a:solidFill>
                <a:latin typeface="Calibri"/>
                <a:ea typeface="Calibri"/>
                <a:cs typeface="Calibri"/>
                <a:sym typeface="Calibri"/>
              </a:defRPr>
            </a:lvl1pPr>
            <a:lvl2pPr indent="0" lvl="1" marL="0" marR="0" rtl="0" algn="r">
              <a:spcBef>
                <a:spcPts val="0"/>
              </a:spcBef>
              <a:buNone/>
              <a:defRPr sz="1200">
                <a:solidFill>
                  <a:schemeClr val="lt1"/>
                </a:solidFill>
                <a:latin typeface="Calibri"/>
                <a:ea typeface="Calibri"/>
                <a:cs typeface="Calibri"/>
                <a:sym typeface="Calibri"/>
              </a:defRPr>
            </a:lvl2pPr>
            <a:lvl3pPr indent="0" lvl="2" marL="0" marR="0" rtl="0" algn="r">
              <a:spcBef>
                <a:spcPts val="0"/>
              </a:spcBef>
              <a:buNone/>
              <a:defRPr sz="1200">
                <a:solidFill>
                  <a:schemeClr val="lt1"/>
                </a:solidFill>
                <a:latin typeface="Calibri"/>
                <a:ea typeface="Calibri"/>
                <a:cs typeface="Calibri"/>
                <a:sym typeface="Calibri"/>
              </a:defRPr>
            </a:lvl3pPr>
            <a:lvl4pPr indent="0" lvl="3" marL="0" marR="0" rtl="0" algn="r">
              <a:spcBef>
                <a:spcPts val="0"/>
              </a:spcBef>
              <a:buNone/>
              <a:defRPr sz="1200">
                <a:solidFill>
                  <a:schemeClr val="lt1"/>
                </a:solidFill>
                <a:latin typeface="Calibri"/>
                <a:ea typeface="Calibri"/>
                <a:cs typeface="Calibri"/>
                <a:sym typeface="Calibri"/>
              </a:defRPr>
            </a:lvl4pPr>
            <a:lvl5pPr indent="0" lvl="4" marL="0" marR="0" rtl="0" algn="r">
              <a:spcBef>
                <a:spcPts val="0"/>
              </a:spcBef>
              <a:buNone/>
              <a:defRPr sz="1200">
                <a:solidFill>
                  <a:schemeClr val="lt1"/>
                </a:solidFill>
                <a:latin typeface="Calibri"/>
                <a:ea typeface="Calibri"/>
                <a:cs typeface="Calibri"/>
                <a:sym typeface="Calibri"/>
              </a:defRPr>
            </a:lvl5pPr>
            <a:lvl6pPr indent="0" lvl="5" marL="0" marR="0" rtl="0" algn="r">
              <a:spcBef>
                <a:spcPts val="0"/>
              </a:spcBef>
              <a:buNone/>
              <a:defRPr sz="1200">
                <a:solidFill>
                  <a:schemeClr val="lt1"/>
                </a:solidFill>
                <a:latin typeface="Calibri"/>
                <a:ea typeface="Calibri"/>
                <a:cs typeface="Calibri"/>
                <a:sym typeface="Calibri"/>
              </a:defRPr>
            </a:lvl6pPr>
            <a:lvl7pPr indent="0" lvl="6" marL="0" marR="0" rtl="0" algn="r">
              <a:spcBef>
                <a:spcPts val="0"/>
              </a:spcBef>
              <a:buNone/>
              <a:defRPr sz="1200">
                <a:solidFill>
                  <a:schemeClr val="lt1"/>
                </a:solidFill>
                <a:latin typeface="Calibri"/>
                <a:ea typeface="Calibri"/>
                <a:cs typeface="Calibri"/>
                <a:sym typeface="Calibri"/>
              </a:defRPr>
            </a:lvl7pPr>
            <a:lvl8pPr indent="0" lvl="7" marL="0" marR="0" rtl="0" algn="r">
              <a:spcBef>
                <a:spcPts val="0"/>
              </a:spcBef>
              <a:buNone/>
              <a:defRPr sz="1200">
                <a:solidFill>
                  <a:schemeClr val="lt1"/>
                </a:solidFill>
                <a:latin typeface="Calibri"/>
                <a:ea typeface="Calibri"/>
                <a:cs typeface="Calibri"/>
                <a:sym typeface="Calibri"/>
              </a:defRPr>
            </a:lvl8pPr>
            <a:lvl9pPr indent="0" lvl="8" marL="0" marR="0" rtl="0" algn="r">
              <a:spcBef>
                <a:spcPts val="0"/>
              </a:spcBef>
              <a:buNone/>
              <a:defRPr sz="1200">
                <a:solidFill>
                  <a:schemeClr val="lt1"/>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36" name="Shape 36"/>
        <p:cNvGrpSpPr/>
        <p:nvPr/>
      </p:nvGrpSpPr>
      <p:grpSpPr>
        <a:xfrm>
          <a:off x="0" y="0"/>
          <a:ext cx="0" cy="0"/>
          <a:chOff x="0" y="0"/>
          <a:chExt cx="0" cy="0"/>
        </a:xfrm>
      </p:grpSpPr>
      <p:sp>
        <p:nvSpPr>
          <p:cNvPr id="37" name="Shape 37"/>
          <p:cNvSpPr txBox="1"/>
          <p:nvPr>
            <p:ph type="title"/>
          </p:nvPr>
        </p:nvSpPr>
        <p:spPr>
          <a:xfrm>
            <a:off x="839788" y="365125"/>
            <a:ext cx="10515600" cy="1325563"/>
          </a:xfrm>
          <a:prstGeom prst="rect">
            <a:avLst/>
          </a:prstGeom>
          <a:noFill/>
          <a:ln>
            <a:noFill/>
          </a:ln>
        </p:spPr>
        <p:txBody>
          <a:bodyPr anchorCtr="0" anchor="ctr" bIns="91425" lIns="91425" spcFirstLastPara="1" rIns="91425" wrap="square" tIns="91425"/>
          <a:lstStyle>
            <a:lvl1pPr lvl="0" marR="0" rtl="0" algn="l">
              <a:lnSpc>
                <a:spcPct val="90000"/>
              </a:lnSpc>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8" name="Shape 38"/>
          <p:cNvSpPr txBox="1"/>
          <p:nvPr>
            <p:ph idx="1" type="body"/>
          </p:nvPr>
        </p:nvSpPr>
        <p:spPr>
          <a:xfrm>
            <a:off x="839788" y="1681163"/>
            <a:ext cx="5157787" cy="823912"/>
          </a:xfrm>
          <a:prstGeom prst="rect">
            <a:avLst/>
          </a:prstGeom>
          <a:noFill/>
          <a:ln>
            <a:noFill/>
          </a:ln>
        </p:spPr>
        <p:txBody>
          <a:bodyPr anchorCtr="0" anchor="b" bIns="91425" lIns="91425" spcFirstLastPara="1" rIns="91425" wrap="square" tIns="91425"/>
          <a:lstStyle>
            <a:lvl1pPr indent="-228600" lvl="0" marL="457200" marR="0" rtl="0" algn="l">
              <a:lnSpc>
                <a:spcPct val="90000"/>
              </a:lnSpc>
              <a:spcBef>
                <a:spcPts val="1000"/>
              </a:spcBef>
              <a:spcAft>
                <a:spcPts val="0"/>
              </a:spcAft>
              <a:buClr>
                <a:schemeClr val="lt1"/>
              </a:buClr>
              <a:buSzPts val="2400"/>
              <a:buFont typeface="Arial"/>
              <a:buNone/>
              <a:defRPr b="1" i="0" sz="2400" u="none" cap="none" strike="noStrike">
                <a:solidFill>
                  <a:schemeClr val="lt1"/>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lt1"/>
              </a:buClr>
              <a:buSzPts val="2000"/>
              <a:buFont typeface="Arial"/>
              <a:buNone/>
              <a:defRPr b="1" i="0" sz="2000" u="none" cap="none" strike="noStrike">
                <a:solidFill>
                  <a:schemeClr val="lt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lt1"/>
              </a:buClr>
              <a:buSzPts val="1800"/>
              <a:buFont typeface="Arial"/>
              <a:buNone/>
              <a:defRPr b="1" i="0" sz="1800" u="none" cap="none" strike="noStrike">
                <a:solidFill>
                  <a:schemeClr val="lt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lt1"/>
              </a:buClr>
              <a:buSzPts val="1600"/>
              <a:buFont typeface="Arial"/>
              <a:buNone/>
              <a:defRPr b="1" i="0" sz="1600" u="none" cap="none" strike="noStrike">
                <a:solidFill>
                  <a:schemeClr val="lt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lt1"/>
              </a:buClr>
              <a:buSzPts val="1600"/>
              <a:buFont typeface="Arial"/>
              <a:buNone/>
              <a:defRPr b="1" i="0" sz="1600" u="none" cap="none" strike="noStrike">
                <a:solidFill>
                  <a:schemeClr val="lt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lt1"/>
              </a:buClr>
              <a:buSzPts val="1600"/>
              <a:buFont typeface="Arial"/>
              <a:buNone/>
              <a:defRPr b="1" i="0" sz="1600" u="none" cap="none" strike="noStrike">
                <a:solidFill>
                  <a:schemeClr val="lt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lt1"/>
              </a:buClr>
              <a:buSzPts val="1600"/>
              <a:buFont typeface="Arial"/>
              <a:buNone/>
              <a:defRPr b="1" i="0" sz="1600" u="none" cap="none" strike="noStrike">
                <a:solidFill>
                  <a:schemeClr val="lt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lt1"/>
              </a:buClr>
              <a:buSzPts val="1600"/>
              <a:buFont typeface="Arial"/>
              <a:buNone/>
              <a:defRPr b="1" i="0" sz="1600" u="none" cap="none" strike="noStrike">
                <a:solidFill>
                  <a:schemeClr val="lt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lt1"/>
              </a:buClr>
              <a:buSzPts val="1600"/>
              <a:buFont typeface="Arial"/>
              <a:buNone/>
              <a:defRPr b="1" i="0" sz="1600" u="none" cap="none" strike="noStrike">
                <a:solidFill>
                  <a:schemeClr val="lt1"/>
                </a:solidFill>
                <a:latin typeface="Calibri"/>
                <a:ea typeface="Calibri"/>
                <a:cs typeface="Calibri"/>
                <a:sym typeface="Calibri"/>
              </a:defRPr>
            </a:lvl9pPr>
          </a:lstStyle>
          <a:p/>
        </p:txBody>
      </p:sp>
      <p:sp>
        <p:nvSpPr>
          <p:cNvPr id="39" name="Shape 39"/>
          <p:cNvSpPr txBox="1"/>
          <p:nvPr>
            <p:ph idx="2" type="body"/>
          </p:nvPr>
        </p:nvSpPr>
        <p:spPr>
          <a:xfrm>
            <a:off x="839788" y="2505075"/>
            <a:ext cx="5157787" cy="3684588"/>
          </a:xfrm>
          <a:prstGeom prst="rect">
            <a:avLst/>
          </a:prstGeom>
          <a:noFill/>
          <a:ln>
            <a:noFill/>
          </a:ln>
        </p:spPr>
        <p:txBody>
          <a:bodyPr anchorCtr="0" anchor="t" bIns="91425" lIns="91425" spcFirstLastPara="1" rIns="91425" wrap="square" tIns="91425"/>
          <a:lstStyle>
            <a:lvl1pPr indent="-406400" lvl="0" marL="457200" marR="0" rtl="0" algn="l">
              <a:lnSpc>
                <a:spcPct val="90000"/>
              </a:lnSpc>
              <a:spcBef>
                <a:spcPts val="1000"/>
              </a:spcBef>
              <a:spcAft>
                <a:spcPts val="0"/>
              </a:spcAft>
              <a:buClr>
                <a:schemeClr val="lt1"/>
              </a:buClr>
              <a:buSzPts val="2800"/>
              <a:buFont typeface="Arial"/>
              <a:buChar char="•"/>
              <a:defRPr b="0" i="0" sz="2800" u="none" cap="none" strike="noStrike">
                <a:solidFill>
                  <a:schemeClr val="lt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9pPr>
          </a:lstStyle>
          <a:p/>
        </p:txBody>
      </p:sp>
      <p:sp>
        <p:nvSpPr>
          <p:cNvPr id="40" name="Shape 40"/>
          <p:cNvSpPr txBox="1"/>
          <p:nvPr>
            <p:ph idx="3" type="body"/>
          </p:nvPr>
        </p:nvSpPr>
        <p:spPr>
          <a:xfrm>
            <a:off x="6172200" y="1681163"/>
            <a:ext cx="5183188" cy="823912"/>
          </a:xfrm>
          <a:prstGeom prst="rect">
            <a:avLst/>
          </a:prstGeom>
          <a:noFill/>
          <a:ln>
            <a:noFill/>
          </a:ln>
        </p:spPr>
        <p:txBody>
          <a:bodyPr anchorCtr="0" anchor="b" bIns="91425" lIns="91425" spcFirstLastPara="1" rIns="91425" wrap="square" tIns="91425"/>
          <a:lstStyle>
            <a:lvl1pPr indent="-228600" lvl="0" marL="457200" marR="0" rtl="0" algn="l">
              <a:lnSpc>
                <a:spcPct val="90000"/>
              </a:lnSpc>
              <a:spcBef>
                <a:spcPts val="1000"/>
              </a:spcBef>
              <a:spcAft>
                <a:spcPts val="0"/>
              </a:spcAft>
              <a:buClr>
                <a:schemeClr val="lt1"/>
              </a:buClr>
              <a:buSzPts val="2400"/>
              <a:buFont typeface="Arial"/>
              <a:buNone/>
              <a:defRPr b="1" i="0" sz="2400" u="none" cap="none" strike="noStrike">
                <a:solidFill>
                  <a:schemeClr val="lt1"/>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lt1"/>
              </a:buClr>
              <a:buSzPts val="2000"/>
              <a:buFont typeface="Arial"/>
              <a:buNone/>
              <a:defRPr b="1" i="0" sz="2000" u="none" cap="none" strike="noStrike">
                <a:solidFill>
                  <a:schemeClr val="lt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lt1"/>
              </a:buClr>
              <a:buSzPts val="1800"/>
              <a:buFont typeface="Arial"/>
              <a:buNone/>
              <a:defRPr b="1" i="0" sz="1800" u="none" cap="none" strike="noStrike">
                <a:solidFill>
                  <a:schemeClr val="lt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lt1"/>
              </a:buClr>
              <a:buSzPts val="1600"/>
              <a:buFont typeface="Arial"/>
              <a:buNone/>
              <a:defRPr b="1" i="0" sz="1600" u="none" cap="none" strike="noStrike">
                <a:solidFill>
                  <a:schemeClr val="lt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lt1"/>
              </a:buClr>
              <a:buSzPts val="1600"/>
              <a:buFont typeface="Arial"/>
              <a:buNone/>
              <a:defRPr b="1" i="0" sz="1600" u="none" cap="none" strike="noStrike">
                <a:solidFill>
                  <a:schemeClr val="lt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lt1"/>
              </a:buClr>
              <a:buSzPts val="1600"/>
              <a:buFont typeface="Arial"/>
              <a:buNone/>
              <a:defRPr b="1" i="0" sz="1600" u="none" cap="none" strike="noStrike">
                <a:solidFill>
                  <a:schemeClr val="lt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lt1"/>
              </a:buClr>
              <a:buSzPts val="1600"/>
              <a:buFont typeface="Arial"/>
              <a:buNone/>
              <a:defRPr b="1" i="0" sz="1600" u="none" cap="none" strike="noStrike">
                <a:solidFill>
                  <a:schemeClr val="lt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lt1"/>
              </a:buClr>
              <a:buSzPts val="1600"/>
              <a:buFont typeface="Arial"/>
              <a:buNone/>
              <a:defRPr b="1" i="0" sz="1600" u="none" cap="none" strike="noStrike">
                <a:solidFill>
                  <a:schemeClr val="lt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lt1"/>
              </a:buClr>
              <a:buSzPts val="1600"/>
              <a:buFont typeface="Arial"/>
              <a:buNone/>
              <a:defRPr b="1" i="0" sz="1600" u="none" cap="none" strike="noStrike">
                <a:solidFill>
                  <a:schemeClr val="lt1"/>
                </a:solidFill>
                <a:latin typeface="Calibri"/>
                <a:ea typeface="Calibri"/>
                <a:cs typeface="Calibri"/>
                <a:sym typeface="Calibri"/>
              </a:defRPr>
            </a:lvl9pPr>
          </a:lstStyle>
          <a:p/>
        </p:txBody>
      </p:sp>
      <p:sp>
        <p:nvSpPr>
          <p:cNvPr id="41" name="Shape 41"/>
          <p:cNvSpPr txBox="1"/>
          <p:nvPr>
            <p:ph idx="4" type="body"/>
          </p:nvPr>
        </p:nvSpPr>
        <p:spPr>
          <a:xfrm>
            <a:off x="6172200" y="2505075"/>
            <a:ext cx="5183188" cy="3684588"/>
          </a:xfrm>
          <a:prstGeom prst="rect">
            <a:avLst/>
          </a:prstGeom>
          <a:noFill/>
          <a:ln>
            <a:noFill/>
          </a:ln>
        </p:spPr>
        <p:txBody>
          <a:bodyPr anchorCtr="0" anchor="t" bIns="91425" lIns="91425" spcFirstLastPara="1" rIns="91425" wrap="square" tIns="91425"/>
          <a:lstStyle>
            <a:lvl1pPr indent="-406400" lvl="0" marL="457200" marR="0" rtl="0" algn="l">
              <a:lnSpc>
                <a:spcPct val="90000"/>
              </a:lnSpc>
              <a:spcBef>
                <a:spcPts val="1000"/>
              </a:spcBef>
              <a:spcAft>
                <a:spcPts val="0"/>
              </a:spcAft>
              <a:buClr>
                <a:schemeClr val="lt1"/>
              </a:buClr>
              <a:buSzPts val="2800"/>
              <a:buFont typeface="Arial"/>
              <a:buChar char="•"/>
              <a:defRPr b="0" i="0" sz="2800" u="none" cap="none" strike="noStrike">
                <a:solidFill>
                  <a:schemeClr val="lt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9pPr>
          </a:lstStyle>
          <a:p/>
        </p:txBody>
      </p:sp>
      <p:sp>
        <p:nvSpPr>
          <p:cNvPr id="42" name="Shape 42"/>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sz="1200">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43" name="Shape 43"/>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sz="1200">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44" name="Shape 4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chemeClr val="lt1"/>
                </a:solidFill>
                <a:latin typeface="Calibri"/>
                <a:ea typeface="Calibri"/>
                <a:cs typeface="Calibri"/>
                <a:sym typeface="Calibri"/>
              </a:defRPr>
            </a:lvl1pPr>
            <a:lvl2pPr indent="0" lvl="1" marL="0" marR="0" rtl="0" algn="r">
              <a:spcBef>
                <a:spcPts val="0"/>
              </a:spcBef>
              <a:buNone/>
              <a:defRPr sz="1200">
                <a:solidFill>
                  <a:schemeClr val="lt1"/>
                </a:solidFill>
                <a:latin typeface="Calibri"/>
                <a:ea typeface="Calibri"/>
                <a:cs typeface="Calibri"/>
                <a:sym typeface="Calibri"/>
              </a:defRPr>
            </a:lvl2pPr>
            <a:lvl3pPr indent="0" lvl="2" marL="0" marR="0" rtl="0" algn="r">
              <a:spcBef>
                <a:spcPts val="0"/>
              </a:spcBef>
              <a:buNone/>
              <a:defRPr sz="1200">
                <a:solidFill>
                  <a:schemeClr val="lt1"/>
                </a:solidFill>
                <a:latin typeface="Calibri"/>
                <a:ea typeface="Calibri"/>
                <a:cs typeface="Calibri"/>
                <a:sym typeface="Calibri"/>
              </a:defRPr>
            </a:lvl3pPr>
            <a:lvl4pPr indent="0" lvl="3" marL="0" marR="0" rtl="0" algn="r">
              <a:spcBef>
                <a:spcPts val="0"/>
              </a:spcBef>
              <a:buNone/>
              <a:defRPr sz="1200">
                <a:solidFill>
                  <a:schemeClr val="lt1"/>
                </a:solidFill>
                <a:latin typeface="Calibri"/>
                <a:ea typeface="Calibri"/>
                <a:cs typeface="Calibri"/>
                <a:sym typeface="Calibri"/>
              </a:defRPr>
            </a:lvl4pPr>
            <a:lvl5pPr indent="0" lvl="4" marL="0" marR="0" rtl="0" algn="r">
              <a:spcBef>
                <a:spcPts val="0"/>
              </a:spcBef>
              <a:buNone/>
              <a:defRPr sz="1200">
                <a:solidFill>
                  <a:schemeClr val="lt1"/>
                </a:solidFill>
                <a:latin typeface="Calibri"/>
                <a:ea typeface="Calibri"/>
                <a:cs typeface="Calibri"/>
                <a:sym typeface="Calibri"/>
              </a:defRPr>
            </a:lvl5pPr>
            <a:lvl6pPr indent="0" lvl="5" marL="0" marR="0" rtl="0" algn="r">
              <a:spcBef>
                <a:spcPts val="0"/>
              </a:spcBef>
              <a:buNone/>
              <a:defRPr sz="1200">
                <a:solidFill>
                  <a:schemeClr val="lt1"/>
                </a:solidFill>
                <a:latin typeface="Calibri"/>
                <a:ea typeface="Calibri"/>
                <a:cs typeface="Calibri"/>
                <a:sym typeface="Calibri"/>
              </a:defRPr>
            </a:lvl6pPr>
            <a:lvl7pPr indent="0" lvl="6" marL="0" marR="0" rtl="0" algn="r">
              <a:spcBef>
                <a:spcPts val="0"/>
              </a:spcBef>
              <a:buNone/>
              <a:defRPr sz="1200">
                <a:solidFill>
                  <a:schemeClr val="lt1"/>
                </a:solidFill>
                <a:latin typeface="Calibri"/>
                <a:ea typeface="Calibri"/>
                <a:cs typeface="Calibri"/>
                <a:sym typeface="Calibri"/>
              </a:defRPr>
            </a:lvl7pPr>
            <a:lvl8pPr indent="0" lvl="7" marL="0" marR="0" rtl="0" algn="r">
              <a:spcBef>
                <a:spcPts val="0"/>
              </a:spcBef>
              <a:buNone/>
              <a:defRPr sz="1200">
                <a:solidFill>
                  <a:schemeClr val="lt1"/>
                </a:solidFill>
                <a:latin typeface="Calibri"/>
                <a:ea typeface="Calibri"/>
                <a:cs typeface="Calibri"/>
                <a:sym typeface="Calibri"/>
              </a:defRPr>
            </a:lvl8pPr>
            <a:lvl9pPr indent="0" lvl="8" marL="0" marR="0" rtl="0" algn="r">
              <a:spcBef>
                <a:spcPts val="0"/>
              </a:spcBef>
              <a:buNone/>
              <a:defRPr sz="1200">
                <a:solidFill>
                  <a:schemeClr val="lt1"/>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5" name="Shape 45"/>
        <p:cNvGrpSpPr/>
        <p:nvPr/>
      </p:nvGrpSpPr>
      <p:grpSpPr>
        <a:xfrm>
          <a:off x="0" y="0"/>
          <a:ext cx="0" cy="0"/>
          <a:chOff x="0" y="0"/>
          <a:chExt cx="0" cy="0"/>
        </a:xfrm>
      </p:grpSpPr>
      <p:sp>
        <p:nvSpPr>
          <p:cNvPr id="46" name="Shape 46"/>
          <p:cNvSpPr txBox="1"/>
          <p:nvPr>
            <p:ph type="title"/>
          </p:nvPr>
        </p:nvSpPr>
        <p:spPr>
          <a:xfrm>
            <a:off x="838200" y="365125"/>
            <a:ext cx="10515600" cy="1325563"/>
          </a:xfrm>
          <a:prstGeom prst="rect">
            <a:avLst/>
          </a:prstGeom>
          <a:noFill/>
          <a:ln>
            <a:noFill/>
          </a:ln>
        </p:spPr>
        <p:txBody>
          <a:bodyPr anchorCtr="0" anchor="ctr" bIns="91425" lIns="91425" spcFirstLastPara="1" rIns="91425" wrap="square" tIns="91425"/>
          <a:lstStyle>
            <a:lvl1pPr lvl="0" marR="0" rtl="0" algn="l">
              <a:lnSpc>
                <a:spcPct val="90000"/>
              </a:lnSpc>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7" name="Shape 47"/>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sz="1200">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48" name="Shape 48"/>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sz="1200">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49" name="Shape 4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chemeClr val="lt1"/>
                </a:solidFill>
                <a:latin typeface="Calibri"/>
                <a:ea typeface="Calibri"/>
                <a:cs typeface="Calibri"/>
                <a:sym typeface="Calibri"/>
              </a:defRPr>
            </a:lvl1pPr>
            <a:lvl2pPr indent="0" lvl="1" marL="0" marR="0" rtl="0" algn="r">
              <a:spcBef>
                <a:spcPts val="0"/>
              </a:spcBef>
              <a:buNone/>
              <a:defRPr sz="1200">
                <a:solidFill>
                  <a:schemeClr val="lt1"/>
                </a:solidFill>
                <a:latin typeface="Calibri"/>
                <a:ea typeface="Calibri"/>
                <a:cs typeface="Calibri"/>
                <a:sym typeface="Calibri"/>
              </a:defRPr>
            </a:lvl2pPr>
            <a:lvl3pPr indent="0" lvl="2" marL="0" marR="0" rtl="0" algn="r">
              <a:spcBef>
                <a:spcPts val="0"/>
              </a:spcBef>
              <a:buNone/>
              <a:defRPr sz="1200">
                <a:solidFill>
                  <a:schemeClr val="lt1"/>
                </a:solidFill>
                <a:latin typeface="Calibri"/>
                <a:ea typeface="Calibri"/>
                <a:cs typeface="Calibri"/>
                <a:sym typeface="Calibri"/>
              </a:defRPr>
            </a:lvl3pPr>
            <a:lvl4pPr indent="0" lvl="3" marL="0" marR="0" rtl="0" algn="r">
              <a:spcBef>
                <a:spcPts val="0"/>
              </a:spcBef>
              <a:buNone/>
              <a:defRPr sz="1200">
                <a:solidFill>
                  <a:schemeClr val="lt1"/>
                </a:solidFill>
                <a:latin typeface="Calibri"/>
                <a:ea typeface="Calibri"/>
                <a:cs typeface="Calibri"/>
                <a:sym typeface="Calibri"/>
              </a:defRPr>
            </a:lvl4pPr>
            <a:lvl5pPr indent="0" lvl="4" marL="0" marR="0" rtl="0" algn="r">
              <a:spcBef>
                <a:spcPts val="0"/>
              </a:spcBef>
              <a:buNone/>
              <a:defRPr sz="1200">
                <a:solidFill>
                  <a:schemeClr val="lt1"/>
                </a:solidFill>
                <a:latin typeface="Calibri"/>
                <a:ea typeface="Calibri"/>
                <a:cs typeface="Calibri"/>
                <a:sym typeface="Calibri"/>
              </a:defRPr>
            </a:lvl5pPr>
            <a:lvl6pPr indent="0" lvl="5" marL="0" marR="0" rtl="0" algn="r">
              <a:spcBef>
                <a:spcPts val="0"/>
              </a:spcBef>
              <a:buNone/>
              <a:defRPr sz="1200">
                <a:solidFill>
                  <a:schemeClr val="lt1"/>
                </a:solidFill>
                <a:latin typeface="Calibri"/>
                <a:ea typeface="Calibri"/>
                <a:cs typeface="Calibri"/>
                <a:sym typeface="Calibri"/>
              </a:defRPr>
            </a:lvl6pPr>
            <a:lvl7pPr indent="0" lvl="6" marL="0" marR="0" rtl="0" algn="r">
              <a:spcBef>
                <a:spcPts val="0"/>
              </a:spcBef>
              <a:buNone/>
              <a:defRPr sz="1200">
                <a:solidFill>
                  <a:schemeClr val="lt1"/>
                </a:solidFill>
                <a:latin typeface="Calibri"/>
                <a:ea typeface="Calibri"/>
                <a:cs typeface="Calibri"/>
                <a:sym typeface="Calibri"/>
              </a:defRPr>
            </a:lvl7pPr>
            <a:lvl8pPr indent="0" lvl="7" marL="0" marR="0" rtl="0" algn="r">
              <a:spcBef>
                <a:spcPts val="0"/>
              </a:spcBef>
              <a:buNone/>
              <a:defRPr sz="1200">
                <a:solidFill>
                  <a:schemeClr val="lt1"/>
                </a:solidFill>
                <a:latin typeface="Calibri"/>
                <a:ea typeface="Calibri"/>
                <a:cs typeface="Calibri"/>
                <a:sym typeface="Calibri"/>
              </a:defRPr>
            </a:lvl8pPr>
            <a:lvl9pPr indent="0" lvl="8" marL="0" marR="0" rtl="0" algn="r">
              <a:spcBef>
                <a:spcPts val="0"/>
              </a:spcBef>
              <a:buNone/>
              <a:defRPr sz="1200">
                <a:solidFill>
                  <a:schemeClr val="lt1"/>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0" name="Shape 50"/>
        <p:cNvGrpSpPr/>
        <p:nvPr/>
      </p:nvGrpSpPr>
      <p:grpSpPr>
        <a:xfrm>
          <a:off x="0" y="0"/>
          <a:ext cx="0" cy="0"/>
          <a:chOff x="0" y="0"/>
          <a:chExt cx="0" cy="0"/>
        </a:xfrm>
      </p:grpSpPr>
      <p:sp>
        <p:nvSpPr>
          <p:cNvPr id="51" name="Shape 51"/>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sz="1200">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52" name="Shape 52"/>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sz="1200">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53" name="Shape 5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chemeClr val="lt1"/>
                </a:solidFill>
                <a:latin typeface="Calibri"/>
                <a:ea typeface="Calibri"/>
                <a:cs typeface="Calibri"/>
                <a:sym typeface="Calibri"/>
              </a:defRPr>
            </a:lvl1pPr>
            <a:lvl2pPr indent="0" lvl="1" marL="0" marR="0" rtl="0" algn="r">
              <a:spcBef>
                <a:spcPts val="0"/>
              </a:spcBef>
              <a:buNone/>
              <a:defRPr sz="1200">
                <a:solidFill>
                  <a:schemeClr val="lt1"/>
                </a:solidFill>
                <a:latin typeface="Calibri"/>
                <a:ea typeface="Calibri"/>
                <a:cs typeface="Calibri"/>
                <a:sym typeface="Calibri"/>
              </a:defRPr>
            </a:lvl2pPr>
            <a:lvl3pPr indent="0" lvl="2" marL="0" marR="0" rtl="0" algn="r">
              <a:spcBef>
                <a:spcPts val="0"/>
              </a:spcBef>
              <a:buNone/>
              <a:defRPr sz="1200">
                <a:solidFill>
                  <a:schemeClr val="lt1"/>
                </a:solidFill>
                <a:latin typeface="Calibri"/>
                <a:ea typeface="Calibri"/>
                <a:cs typeface="Calibri"/>
                <a:sym typeface="Calibri"/>
              </a:defRPr>
            </a:lvl3pPr>
            <a:lvl4pPr indent="0" lvl="3" marL="0" marR="0" rtl="0" algn="r">
              <a:spcBef>
                <a:spcPts val="0"/>
              </a:spcBef>
              <a:buNone/>
              <a:defRPr sz="1200">
                <a:solidFill>
                  <a:schemeClr val="lt1"/>
                </a:solidFill>
                <a:latin typeface="Calibri"/>
                <a:ea typeface="Calibri"/>
                <a:cs typeface="Calibri"/>
                <a:sym typeface="Calibri"/>
              </a:defRPr>
            </a:lvl4pPr>
            <a:lvl5pPr indent="0" lvl="4" marL="0" marR="0" rtl="0" algn="r">
              <a:spcBef>
                <a:spcPts val="0"/>
              </a:spcBef>
              <a:buNone/>
              <a:defRPr sz="1200">
                <a:solidFill>
                  <a:schemeClr val="lt1"/>
                </a:solidFill>
                <a:latin typeface="Calibri"/>
                <a:ea typeface="Calibri"/>
                <a:cs typeface="Calibri"/>
                <a:sym typeface="Calibri"/>
              </a:defRPr>
            </a:lvl5pPr>
            <a:lvl6pPr indent="0" lvl="5" marL="0" marR="0" rtl="0" algn="r">
              <a:spcBef>
                <a:spcPts val="0"/>
              </a:spcBef>
              <a:buNone/>
              <a:defRPr sz="1200">
                <a:solidFill>
                  <a:schemeClr val="lt1"/>
                </a:solidFill>
                <a:latin typeface="Calibri"/>
                <a:ea typeface="Calibri"/>
                <a:cs typeface="Calibri"/>
                <a:sym typeface="Calibri"/>
              </a:defRPr>
            </a:lvl6pPr>
            <a:lvl7pPr indent="0" lvl="6" marL="0" marR="0" rtl="0" algn="r">
              <a:spcBef>
                <a:spcPts val="0"/>
              </a:spcBef>
              <a:buNone/>
              <a:defRPr sz="1200">
                <a:solidFill>
                  <a:schemeClr val="lt1"/>
                </a:solidFill>
                <a:latin typeface="Calibri"/>
                <a:ea typeface="Calibri"/>
                <a:cs typeface="Calibri"/>
                <a:sym typeface="Calibri"/>
              </a:defRPr>
            </a:lvl7pPr>
            <a:lvl8pPr indent="0" lvl="7" marL="0" marR="0" rtl="0" algn="r">
              <a:spcBef>
                <a:spcPts val="0"/>
              </a:spcBef>
              <a:buNone/>
              <a:defRPr sz="1200">
                <a:solidFill>
                  <a:schemeClr val="lt1"/>
                </a:solidFill>
                <a:latin typeface="Calibri"/>
                <a:ea typeface="Calibri"/>
                <a:cs typeface="Calibri"/>
                <a:sym typeface="Calibri"/>
              </a:defRPr>
            </a:lvl8pPr>
            <a:lvl9pPr indent="0" lvl="8" marL="0" marR="0" rtl="0" algn="r">
              <a:spcBef>
                <a:spcPts val="0"/>
              </a:spcBef>
              <a:buNone/>
              <a:defRPr sz="1200">
                <a:solidFill>
                  <a:schemeClr val="lt1"/>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4" name="Shape 54"/>
        <p:cNvGrpSpPr/>
        <p:nvPr/>
      </p:nvGrpSpPr>
      <p:grpSpPr>
        <a:xfrm>
          <a:off x="0" y="0"/>
          <a:ext cx="0" cy="0"/>
          <a:chOff x="0" y="0"/>
          <a:chExt cx="0" cy="0"/>
        </a:xfrm>
      </p:grpSpPr>
      <p:sp>
        <p:nvSpPr>
          <p:cNvPr id="55" name="Shape 55"/>
          <p:cNvSpPr txBox="1"/>
          <p:nvPr>
            <p:ph type="title"/>
          </p:nvPr>
        </p:nvSpPr>
        <p:spPr>
          <a:xfrm>
            <a:off x="839788" y="457200"/>
            <a:ext cx="3932237" cy="1600200"/>
          </a:xfrm>
          <a:prstGeom prst="rect">
            <a:avLst/>
          </a:prstGeom>
          <a:noFill/>
          <a:ln>
            <a:noFill/>
          </a:ln>
        </p:spPr>
        <p:txBody>
          <a:bodyPr anchorCtr="0" anchor="b" bIns="91425" lIns="91425" spcFirstLastPara="1" rIns="91425" wrap="square" tIns="91425"/>
          <a:lstStyle>
            <a:lvl1pPr lvl="0" marR="0" rtl="0" algn="l">
              <a:lnSpc>
                <a:spcPct val="90000"/>
              </a:lnSpc>
              <a:spcBef>
                <a:spcPts val="0"/>
              </a:spcBef>
              <a:spcAft>
                <a:spcPts val="0"/>
              </a:spcAft>
              <a:buClr>
                <a:schemeClr val="lt1"/>
              </a:buClr>
              <a:buSzPts val="3200"/>
              <a:buFont typeface="Calibri"/>
              <a:buNone/>
              <a:defRPr b="0" i="0" sz="32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6" name="Shape 56"/>
          <p:cNvSpPr txBox="1"/>
          <p:nvPr>
            <p:ph idx="1" type="body"/>
          </p:nvPr>
        </p:nvSpPr>
        <p:spPr>
          <a:xfrm>
            <a:off x="5183188" y="987425"/>
            <a:ext cx="6172200" cy="4873625"/>
          </a:xfrm>
          <a:prstGeom prst="rect">
            <a:avLst/>
          </a:prstGeom>
          <a:noFill/>
          <a:ln>
            <a:noFill/>
          </a:ln>
        </p:spPr>
        <p:txBody>
          <a:bodyPr anchorCtr="0" anchor="t" bIns="91425" lIns="91425" spcFirstLastPara="1" rIns="91425" wrap="square" tIns="91425"/>
          <a:lstStyle>
            <a:lvl1pPr indent="-431800" lvl="0" marL="457200" marR="0" rtl="0" algn="l">
              <a:lnSpc>
                <a:spcPct val="90000"/>
              </a:lnSpc>
              <a:spcBef>
                <a:spcPts val="1000"/>
              </a:spcBef>
              <a:spcAft>
                <a:spcPts val="0"/>
              </a:spcAft>
              <a:buClr>
                <a:schemeClr val="lt1"/>
              </a:buClr>
              <a:buSzPts val="3200"/>
              <a:buFont typeface="Arial"/>
              <a:buChar char="•"/>
              <a:defRPr b="0" i="0" sz="3200" u="none" cap="none" strike="noStrike">
                <a:solidFill>
                  <a:schemeClr val="lt1"/>
                </a:solidFill>
                <a:latin typeface="Calibri"/>
                <a:ea typeface="Calibri"/>
                <a:cs typeface="Calibri"/>
                <a:sym typeface="Calibri"/>
              </a:defRPr>
            </a:lvl1pPr>
            <a:lvl2pPr indent="-406400" lvl="1" marL="914400" marR="0" rtl="0" algn="l">
              <a:lnSpc>
                <a:spcPct val="90000"/>
              </a:lnSpc>
              <a:spcBef>
                <a:spcPts val="500"/>
              </a:spcBef>
              <a:spcAft>
                <a:spcPts val="0"/>
              </a:spcAft>
              <a:buClr>
                <a:schemeClr val="lt1"/>
              </a:buClr>
              <a:buSzPts val="2800"/>
              <a:buFont typeface="Arial"/>
              <a:buChar char="•"/>
              <a:defRPr b="0" i="0" sz="2800" u="none" cap="none" strike="noStrike">
                <a:solidFill>
                  <a:schemeClr val="lt1"/>
                </a:solidFill>
                <a:latin typeface="Calibri"/>
                <a:ea typeface="Calibri"/>
                <a:cs typeface="Calibri"/>
                <a:sym typeface="Calibri"/>
              </a:defRPr>
            </a:lvl2pPr>
            <a:lvl3pPr indent="-381000" lvl="2" marL="1371600" marR="0" rtl="0" algn="l">
              <a:lnSpc>
                <a:spcPct val="90000"/>
              </a:lnSpc>
              <a:spcBef>
                <a:spcPts val="50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3pPr>
            <a:lvl4pPr indent="-355600" lvl="3" marL="1828800" marR="0" rtl="0" algn="l">
              <a:lnSpc>
                <a:spcPct val="90000"/>
              </a:lnSpc>
              <a:spcBef>
                <a:spcPts val="5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4pPr>
            <a:lvl5pPr indent="-355600" lvl="4" marL="2286000" marR="0" rtl="0" algn="l">
              <a:lnSpc>
                <a:spcPct val="90000"/>
              </a:lnSpc>
              <a:spcBef>
                <a:spcPts val="5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5pPr>
            <a:lvl6pPr indent="-355600" lvl="5" marL="2743200" marR="0" rtl="0" algn="l">
              <a:lnSpc>
                <a:spcPct val="90000"/>
              </a:lnSpc>
              <a:spcBef>
                <a:spcPts val="5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lnSpc>
                <a:spcPct val="90000"/>
              </a:lnSpc>
              <a:spcBef>
                <a:spcPts val="5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lnSpc>
                <a:spcPct val="90000"/>
              </a:lnSpc>
              <a:spcBef>
                <a:spcPts val="5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lnSpc>
                <a:spcPct val="90000"/>
              </a:lnSpc>
              <a:spcBef>
                <a:spcPts val="5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sp>
        <p:nvSpPr>
          <p:cNvPr id="57" name="Shape 57"/>
          <p:cNvSpPr txBox="1"/>
          <p:nvPr>
            <p:ph idx="2" type="body"/>
          </p:nvPr>
        </p:nvSpPr>
        <p:spPr>
          <a:xfrm>
            <a:off x="839788" y="2057400"/>
            <a:ext cx="3932237" cy="3811588"/>
          </a:xfrm>
          <a:prstGeom prst="rect">
            <a:avLst/>
          </a:prstGeom>
          <a:noFill/>
          <a:ln>
            <a:noFill/>
          </a:ln>
        </p:spPr>
        <p:txBody>
          <a:bodyPr anchorCtr="0" anchor="t" bIns="91425" lIns="91425" spcFirstLastPara="1" rIns="91425" wrap="square" tIns="91425"/>
          <a:lstStyle>
            <a:lvl1pPr indent="-228600" lvl="0" marL="457200" marR="0" rtl="0" algn="l">
              <a:lnSpc>
                <a:spcPct val="90000"/>
              </a:lnSpc>
              <a:spcBef>
                <a:spcPts val="1000"/>
              </a:spcBef>
              <a:spcAft>
                <a:spcPts val="0"/>
              </a:spcAft>
              <a:buClr>
                <a:schemeClr val="lt1"/>
              </a:buClr>
              <a:buSzPts val="1600"/>
              <a:buFont typeface="Arial"/>
              <a:buNone/>
              <a:defRPr b="0" i="0" sz="1600" u="none" cap="none" strike="noStrike">
                <a:solidFill>
                  <a:schemeClr val="lt1"/>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lt1"/>
              </a:buClr>
              <a:buSzPts val="1400"/>
              <a:buFont typeface="Arial"/>
              <a:buNone/>
              <a:defRPr b="0" i="0" sz="1400" u="none" cap="none" strike="noStrike">
                <a:solidFill>
                  <a:schemeClr val="lt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lt1"/>
              </a:buClr>
              <a:buSzPts val="1200"/>
              <a:buFont typeface="Arial"/>
              <a:buNone/>
              <a:defRPr b="0" i="0" sz="1200" u="none" cap="none" strike="noStrike">
                <a:solidFill>
                  <a:schemeClr val="lt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lt1"/>
              </a:buClr>
              <a:buSzPts val="1000"/>
              <a:buFont typeface="Arial"/>
              <a:buNone/>
              <a:defRPr b="0" i="0" sz="1000" u="none" cap="none" strike="noStrike">
                <a:solidFill>
                  <a:schemeClr val="lt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lt1"/>
              </a:buClr>
              <a:buSzPts val="1000"/>
              <a:buFont typeface="Arial"/>
              <a:buNone/>
              <a:defRPr b="0" i="0" sz="1000" u="none" cap="none" strike="noStrike">
                <a:solidFill>
                  <a:schemeClr val="lt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lt1"/>
              </a:buClr>
              <a:buSzPts val="1000"/>
              <a:buFont typeface="Arial"/>
              <a:buNone/>
              <a:defRPr b="0" i="0" sz="1000" u="none" cap="none" strike="noStrike">
                <a:solidFill>
                  <a:schemeClr val="lt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lt1"/>
              </a:buClr>
              <a:buSzPts val="1000"/>
              <a:buFont typeface="Arial"/>
              <a:buNone/>
              <a:defRPr b="0" i="0" sz="1000" u="none" cap="none" strike="noStrike">
                <a:solidFill>
                  <a:schemeClr val="lt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lt1"/>
              </a:buClr>
              <a:buSzPts val="1000"/>
              <a:buFont typeface="Arial"/>
              <a:buNone/>
              <a:defRPr b="0" i="0" sz="1000" u="none" cap="none" strike="noStrike">
                <a:solidFill>
                  <a:schemeClr val="lt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lt1"/>
              </a:buClr>
              <a:buSzPts val="1000"/>
              <a:buFont typeface="Arial"/>
              <a:buNone/>
              <a:defRPr b="0" i="0" sz="1000" u="none" cap="none" strike="noStrike">
                <a:solidFill>
                  <a:schemeClr val="lt1"/>
                </a:solidFill>
                <a:latin typeface="Calibri"/>
                <a:ea typeface="Calibri"/>
                <a:cs typeface="Calibri"/>
                <a:sym typeface="Calibri"/>
              </a:defRPr>
            </a:lvl9pPr>
          </a:lstStyle>
          <a:p/>
        </p:txBody>
      </p:sp>
      <p:sp>
        <p:nvSpPr>
          <p:cNvPr id="58" name="Shape 58"/>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sz="1200">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59" name="Shape 59"/>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sz="1200">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60" name="Shape 6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chemeClr val="lt1"/>
                </a:solidFill>
                <a:latin typeface="Calibri"/>
                <a:ea typeface="Calibri"/>
                <a:cs typeface="Calibri"/>
                <a:sym typeface="Calibri"/>
              </a:defRPr>
            </a:lvl1pPr>
            <a:lvl2pPr indent="0" lvl="1" marL="0" marR="0" rtl="0" algn="r">
              <a:spcBef>
                <a:spcPts val="0"/>
              </a:spcBef>
              <a:buNone/>
              <a:defRPr sz="1200">
                <a:solidFill>
                  <a:schemeClr val="lt1"/>
                </a:solidFill>
                <a:latin typeface="Calibri"/>
                <a:ea typeface="Calibri"/>
                <a:cs typeface="Calibri"/>
                <a:sym typeface="Calibri"/>
              </a:defRPr>
            </a:lvl2pPr>
            <a:lvl3pPr indent="0" lvl="2" marL="0" marR="0" rtl="0" algn="r">
              <a:spcBef>
                <a:spcPts val="0"/>
              </a:spcBef>
              <a:buNone/>
              <a:defRPr sz="1200">
                <a:solidFill>
                  <a:schemeClr val="lt1"/>
                </a:solidFill>
                <a:latin typeface="Calibri"/>
                <a:ea typeface="Calibri"/>
                <a:cs typeface="Calibri"/>
                <a:sym typeface="Calibri"/>
              </a:defRPr>
            </a:lvl3pPr>
            <a:lvl4pPr indent="0" lvl="3" marL="0" marR="0" rtl="0" algn="r">
              <a:spcBef>
                <a:spcPts val="0"/>
              </a:spcBef>
              <a:buNone/>
              <a:defRPr sz="1200">
                <a:solidFill>
                  <a:schemeClr val="lt1"/>
                </a:solidFill>
                <a:latin typeface="Calibri"/>
                <a:ea typeface="Calibri"/>
                <a:cs typeface="Calibri"/>
                <a:sym typeface="Calibri"/>
              </a:defRPr>
            </a:lvl4pPr>
            <a:lvl5pPr indent="0" lvl="4" marL="0" marR="0" rtl="0" algn="r">
              <a:spcBef>
                <a:spcPts val="0"/>
              </a:spcBef>
              <a:buNone/>
              <a:defRPr sz="1200">
                <a:solidFill>
                  <a:schemeClr val="lt1"/>
                </a:solidFill>
                <a:latin typeface="Calibri"/>
                <a:ea typeface="Calibri"/>
                <a:cs typeface="Calibri"/>
                <a:sym typeface="Calibri"/>
              </a:defRPr>
            </a:lvl5pPr>
            <a:lvl6pPr indent="0" lvl="5" marL="0" marR="0" rtl="0" algn="r">
              <a:spcBef>
                <a:spcPts val="0"/>
              </a:spcBef>
              <a:buNone/>
              <a:defRPr sz="1200">
                <a:solidFill>
                  <a:schemeClr val="lt1"/>
                </a:solidFill>
                <a:latin typeface="Calibri"/>
                <a:ea typeface="Calibri"/>
                <a:cs typeface="Calibri"/>
                <a:sym typeface="Calibri"/>
              </a:defRPr>
            </a:lvl6pPr>
            <a:lvl7pPr indent="0" lvl="6" marL="0" marR="0" rtl="0" algn="r">
              <a:spcBef>
                <a:spcPts val="0"/>
              </a:spcBef>
              <a:buNone/>
              <a:defRPr sz="1200">
                <a:solidFill>
                  <a:schemeClr val="lt1"/>
                </a:solidFill>
                <a:latin typeface="Calibri"/>
                <a:ea typeface="Calibri"/>
                <a:cs typeface="Calibri"/>
                <a:sym typeface="Calibri"/>
              </a:defRPr>
            </a:lvl7pPr>
            <a:lvl8pPr indent="0" lvl="7" marL="0" marR="0" rtl="0" algn="r">
              <a:spcBef>
                <a:spcPts val="0"/>
              </a:spcBef>
              <a:buNone/>
              <a:defRPr sz="1200">
                <a:solidFill>
                  <a:schemeClr val="lt1"/>
                </a:solidFill>
                <a:latin typeface="Calibri"/>
                <a:ea typeface="Calibri"/>
                <a:cs typeface="Calibri"/>
                <a:sym typeface="Calibri"/>
              </a:defRPr>
            </a:lvl8pPr>
            <a:lvl9pPr indent="0" lvl="8" marL="0" marR="0" rtl="0" algn="r">
              <a:spcBef>
                <a:spcPts val="0"/>
              </a:spcBef>
              <a:buNone/>
              <a:defRPr sz="1200">
                <a:solidFill>
                  <a:schemeClr val="lt1"/>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1" name="Shape 61"/>
        <p:cNvGrpSpPr/>
        <p:nvPr/>
      </p:nvGrpSpPr>
      <p:grpSpPr>
        <a:xfrm>
          <a:off x="0" y="0"/>
          <a:ext cx="0" cy="0"/>
          <a:chOff x="0" y="0"/>
          <a:chExt cx="0" cy="0"/>
        </a:xfrm>
      </p:grpSpPr>
      <p:sp>
        <p:nvSpPr>
          <p:cNvPr id="62" name="Shape 62"/>
          <p:cNvSpPr txBox="1"/>
          <p:nvPr>
            <p:ph type="title"/>
          </p:nvPr>
        </p:nvSpPr>
        <p:spPr>
          <a:xfrm>
            <a:off x="839788" y="457200"/>
            <a:ext cx="3932237" cy="1600200"/>
          </a:xfrm>
          <a:prstGeom prst="rect">
            <a:avLst/>
          </a:prstGeom>
          <a:noFill/>
          <a:ln>
            <a:noFill/>
          </a:ln>
        </p:spPr>
        <p:txBody>
          <a:bodyPr anchorCtr="0" anchor="b" bIns="91425" lIns="91425" spcFirstLastPara="1" rIns="91425" wrap="square" tIns="91425"/>
          <a:lstStyle>
            <a:lvl1pPr lvl="0" marR="0" rtl="0" algn="l">
              <a:lnSpc>
                <a:spcPct val="90000"/>
              </a:lnSpc>
              <a:spcBef>
                <a:spcPts val="0"/>
              </a:spcBef>
              <a:spcAft>
                <a:spcPts val="0"/>
              </a:spcAft>
              <a:buClr>
                <a:schemeClr val="lt1"/>
              </a:buClr>
              <a:buSzPts val="3200"/>
              <a:buFont typeface="Calibri"/>
              <a:buNone/>
              <a:defRPr b="0" i="0" sz="32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3" name="Shape 63"/>
          <p:cNvSpPr/>
          <p:nvPr>
            <p:ph idx="2" type="pic"/>
          </p:nvPr>
        </p:nvSpPr>
        <p:spPr>
          <a:xfrm>
            <a:off x="5183188" y="987425"/>
            <a:ext cx="6172200" cy="4873625"/>
          </a:xfrm>
          <a:prstGeom prst="rect">
            <a:avLst/>
          </a:prstGeom>
          <a:noFill/>
          <a:ln>
            <a:noFill/>
          </a:ln>
        </p:spPr>
        <p:txBody>
          <a:bodyPr anchorCtr="0" anchor="t" bIns="91425" lIns="91425" spcFirstLastPara="1" rIns="91425" wrap="square" tIns="91425"/>
          <a:lstStyle>
            <a:lvl1pPr lvl="0" marR="0" rtl="0" algn="l">
              <a:lnSpc>
                <a:spcPct val="90000"/>
              </a:lnSpc>
              <a:spcBef>
                <a:spcPts val="1000"/>
              </a:spcBef>
              <a:spcAft>
                <a:spcPts val="0"/>
              </a:spcAft>
              <a:buClr>
                <a:schemeClr val="lt1"/>
              </a:buClr>
              <a:buSzPts val="3200"/>
              <a:buFont typeface="Arial"/>
              <a:buNone/>
              <a:defRPr b="0" i="0" sz="3200" u="none" cap="none" strike="noStrike">
                <a:solidFill>
                  <a:schemeClr val="lt1"/>
                </a:solidFill>
                <a:latin typeface="Calibri"/>
                <a:ea typeface="Calibri"/>
                <a:cs typeface="Calibri"/>
                <a:sym typeface="Calibri"/>
              </a:defRPr>
            </a:lvl1pPr>
            <a:lvl2pPr lvl="1" marR="0" rtl="0" algn="l">
              <a:lnSpc>
                <a:spcPct val="90000"/>
              </a:lnSpc>
              <a:spcBef>
                <a:spcPts val="500"/>
              </a:spcBef>
              <a:spcAft>
                <a:spcPts val="0"/>
              </a:spcAft>
              <a:buClr>
                <a:schemeClr val="lt1"/>
              </a:buClr>
              <a:buSzPts val="2800"/>
              <a:buFont typeface="Arial"/>
              <a:buNone/>
              <a:defRPr b="0" i="0" sz="2800" u="none" cap="none" strike="noStrike">
                <a:solidFill>
                  <a:schemeClr val="lt1"/>
                </a:solidFill>
                <a:latin typeface="Calibri"/>
                <a:ea typeface="Calibri"/>
                <a:cs typeface="Calibri"/>
                <a:sym typeface="Calibri"/>
              </a:defRPr>
            </a:lvl2pPr>
            <a:lvl3pPr lvl="2" marR="0" rtl="0" algn="l">
              <a:lnSpc>
                <a:spcPct val="90000"/>
              </a:lnSpc>
              <a:spcBef>
                <a:spcPts val="500"/>
              </a:spcBef>
              <a:spcAft>
                <a:spcPts val="0"/>
              </a:spcAft>
              <a:buClr>
                <a:schemeClr val="lt1"/>
              </a:buClr>
              <a:buSzPts val="2400"/>
              <a:buFont typeface="Arial"/>
              <a:buNone/>
              <a:defRPr b="0" i="0" sz="2400" u="none" cap="none" strike="noStrike">
                <a:solidFill>
                  <a:schemeClr val="lt1"/>
                </a:solidFill>
                <a:latin typeface="Calibri"/>
                <a:ea typeface="Calibri"/>
                <a:cs typeface="Calibri"/>
                <a:sym typeface="Calibri"/>
              </a:defRPr>
            </a:lvl3pPr>
            <a:lvl4pPr lvl="3" marR="0" rtl="0" algn="l">
              <a:lnSpc>
                <a:spcPct val="90000"/>
              </a:lnSpc>
              <a:spcBef>
                <a:spcPts val="500"/>
              </a:spcBef>
              <a:spcAft>
                <a:spcPts val="0"/>
              </a:spcAft>
              <a:buClr>
                <a:schemeClr val="lt1"/>
              </a:buClr>
              <a:buSzPts val="2000"/>
              <a:buFont typeface="Arial"/>
              <a:buNone/>
              <a:defRPr b="0" i="0" sz="2000" u="none" cap="none" strike="noStrike">
                <a:solidFill>
                  <a:schemeClr val="lt1"/>
                </a:solidFill>
                <a:latin typeface="Calibri"/>
                <a:ea typeface="Calibri"/>
                <a:cs typeface="Calibri"/>
                <a:sym typeface="Calibri"/>
              </a:defRPr>
            </a:lvl4pPr>
            <a:lvl5pPr lvl="4" marR="0" rtl="0" algn="l">
              <a:lnSpc>
                <a:spcPct val="90000"/>
              </a:lnSpc>
              <a:spcBef>
                <a:spcPts val="500"/>
              </a:spcBef>
              <a:spcAft>
                <a:spcPts val="0"/>
              </a:spcAft>
              <a:buClr>
                <a:schemeClr val="lt1"/>
              </a:buClr>
              <a:buSzPts val="2000"/>
              <a:buFont typeface="Arial"/>
              <a:buNone/>
              <a:defRPr b="0" i="0" sz="2000" u="none" cap="none" strike="noStrike">
                <a:solidFill>
                  <a:schemeClr val="lt1"/>
                </a:solidFill>
                <a:latin typeface="Calibri"/>
                <a:ea typeface="Calibri"/>
                <a:cs typeface="Calibri"/>
                <a:sym typeface="Calibri"/>
              </a:defRPr>
            </a:lvl5pPr>
            <a:lvl6pPr lvl="5" marR="0" rtl="0" algn="l">
              <a:lnSpc>
                <a:spcPct val="90000"/>
              </a:lnSpc>
              <a:spcBef>
                <a:spcPts val="500"/>
              </a:spcBef>
              <a:spcAft>
                <a:spcPts val="0"/>
              </a:spcAft>
              <a:buClr>
                <a:schemeClr val="lt1"/>
              </a:buClr>
              <a:buSzPts val="2000"/>
              <a:buFont typeface="Arial"/>
              <a:buNone/>
              <a:defRPr b="0" i="0" sz="2000" u="none" cap="none" strike="noStrike">
                <a:solidFill>
                  <a:schemeClr val="lt1"/>
                </a:solidFill>
                <a:latin typeface="Calibri"/>
                <a:ea typeface="Calibri"/>
                <a:cs typeface="Calibri"/>
                <a:sym typeface="Calibri"/>
              </a:defRPr>
            </a:lvl6pPr>
            <a:lvl7pPr lvl="6" marR="0" rtl="0" algn="l">
              <a:lnSpc>
                <a:spcPct val="90000"/>
              </a:lnSpc>
              <a:spcBef>
                <a:spcPts val="500"/>
              </a:spcBef>
              <a:spcAft>
                <a:spcPts val="0"/>
              </a:spcAft>
              <a:buClr>
                <a:schemeClr val="lt1"/>
              </a:buClr>
              <a:buSzPts val="2000"/>
              <a:buFont typeface="Arial"/>
              <a:buNone/>
              <a:defRPr b="0" i="0" sz="2000" u="none" cap="none" strike="noStrike">
                <a:solidFill>
                  <a:schemeClr val="lt1"/>
                </a:solidFill>
                <a:latin typeface="Calibri"/>
                <a:ea typeface="Calibri"/>
                <a:cs typeface="Calibri"/>
                <a:sym typeface="Calibri"/>
              </a:defRPr>
            </a:lvl7pPr>
            <a:lvl8pPr lvl="7" marR="0" rtl="0" algn="l">
              <a:lnSpc>
                <a:spcPct val="90000"/>
              </a:lnSpc>
              <a:spcBef>
                <a:spcPts val="500"/>
              </a:spcBef>
              <a:spcAft>
                <a:spcPts val="0"/>
              </a:spcAft>
              <a:buClr>
                <a:schemeClr val="lt1"/>
              </a:buClr>
              <a:buSzPts val="2000"/>
              <a:buFont typeface="Arial"/>
              <a:buNone/>
              <a:defRPr b="0" i="0" sz="2000" u="none" cap="none" strike="noStrike">
                <a:solidFill>
                  <a:schemeClr val="lt1"/>
                </a:solidFill>
                <a:latin typeface="Calibri"/>
                <a:ea typeface="Calibri"/>
                <a:cs typeface="Calibri"/>
                <a:sym typeface="Calibri"/>
              </a:defRPr>
            </a:lvl8pPr>
            <a:lvl9pPr lvl="8" marR="0" rtl="0" algn="l">
              <a:lnSpc>
                <a:spcPct val="90000"/>
              </a:lnSpc>
              <a:spcBef>
                <a:spcPts val="500"/>
              </a:spcBef>
              <a:spcAft>
                <a:spcPts val="0"/>
              </a:spcAft>
              <a:buClr>
                <a:schemeClr val="lt1"/>
              </a:buClr>
              <a:buSzPts val="2000"/>
              <a:buFont typeface="Arial"/>
              <a:buNone/>
              <a:defRPr b="0" i="0" sz="2000" u="none" cap="none" strike="noStrike">
                <a:solidFill>
                  <a:schemeClr val="lt1"/>
                </a:solidFill>
                <a:latin typeface="Calibri"/>
                <a:ea typeface="Calibri"/>
                <a:cs typeface="Calibri"/>
                <a:sym typeface="Calibri"/>
              </a:defRPr>
            </a:lvl9pPr>
          </a:lstStyle>
          <a:p/>
        </p:txBody>
      </p:sp>
      <p:sp>
        <p:nvSpPr>
          <p:cNvPr id="64" name="Shape 64"/>
          <p:cNvSpPr txBox="1"/>
          <p:nvPr>
            <p:ph idx="1" type="body"/>
          </p:nvPr>
        </p:nvSpPr>
        <p:spPr>
          <a:xfrm>
            <a:off x="839788" y="2057400"/>
            <a:ext cx="3932237" cy="3811588"/>
          </a:xfrm>
          <a:prstGeom prst="rect">
            <a:avLst/>
          </a:prstGeom>
          <a:noFill/>
          <a:ln>
            <a:noFill/>
          </a:ln>
        </p:spPr>
        <p:txBody>
          <a:bodyPr anchorCtr="0" anchor="t" bIns="91425" lIns="91425" spcFirstLastPara="1" rIns="91425" wrap="square" tIns="91425"/>
          <a:lstStyle>
            <a:lvl1pPr indent="-228600" lvl="0" marL="457200" marR="0" rtl="0" algn="l">
              <a:lnSpc>
                <a:spcPct val="90000"/>
              </a:lnSpc>
              <a:spcBef>
                <a:spcPts val="1000"/>
              </a:spcBef>
              <a:spcAft>
                <a:spcPts val="0"/>
              </a:spcAft>
              <a:buClr>
                <a:schemeClr val="lt1"/>
              </a:buClr>
              <a:buSzPts val="1600"/>
              <a:buFont typeface="Arial"/>
              <a:buNone/>
              <a:defRPr b="0" i="0" sz="1600" u="none" cap="none" strike="noStrike">
                <a:solidFill>
                  <a:schemeClr val="lt1"/>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lt1"/>
              </a:buClr>
              <a:buSzPts val="1400"/>
              <a:buFont typeface="Arial"/>
              <a:buNone/>
              <a:defRPr b="0" i="0" sz="1400" u="none" cap="none" strike="noStrike">
                <a:solidFill>
                  <a:schemeClr val="lt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lt1"/>
              </a:buClr>
              <a:buSzPts val="1200"/>
              <a:buFont typeface="Arial"/>
              <a:buNone/>
              <a:defRPr b="0" i="0" sz="1200" u="none" cap="none" strike="noStrike">
                <a:solidFill>
                  <a:schemeClr val="lt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lt1"/>
              </a:buClr>
              <a:buSzPts val="1000"/>
              <a:buFont typeface="Arial"/>
              <a:buNone/>
              <a:defRPr b="0" i="0" sz="1000" u="none" cap="none" strike="noStrike">
                <a:solidFill>
                  <a:schemeClr val="lt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lt1"/>
              </a:buClr>
              <a:buSzPts val="1000"/>
              <a:buFont typeface="Arial"/>
              <a:buNone/>
              <a:defRPr b="0" i="0" sz="1000" u="none" cap="none" strike="noStrike">
                <a:solidFill>
                  <a:schemeClr val="lt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lt1"/>
              </a:buClr>
              <a:buSzPts val="1000"/>
              <a:buFont typeface="Arial"/>
              <a:buNone/>
              <a:defRPr b="0" i="0" sz="1000" u="none" cap="none" strike="noStrike">
                <a:solidFill>
                  <a:schemeClr val="lt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lt1"/>
              </a:buClr>
              <a:buSzPts val="1000"/>
              <a:buFont typeface="Arial"/>
              <a:buNone/>
              <a:defRPr b="0" i="0" sz="1000" u="none" cap="none" strike="noStrike">
                <a:solidFill>
                  <a:schemeClr val="lt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lt1"/>
              </a:buClr>
              <a:buSzPts val="1000"/>
              <a:buFont typeface="Arial"/>
              <a:buNone/>
              <a:defRPr b="0" i="0" sz="1000" u="none" cap="none" strike="noStrike">
                <a:solidFill>
                  <a:schemeClr val="lt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lt1"/>
              </a:buClr>
              <a:buSzPts val="1000"/>
              <a:buFont typeface="Arial"/>
              <a:buNone/>
              <a:defRPr b="0" i="0" sz="1000" u="none" cap="none" strike="noStrike">
                <a:solidFill>
                  <a:schemeClr val="lt1"/>
                </a:solidFill>
                <a:latin typeface="Calibri"/>
                <a:ea typeface="Calibri"/>
                <a:cs typeface="Calibri"/>
                <a:sym typeface="Calibri"/>
              </a:defRPr>
            </a:lvl9pPr>
          </a:lstStyle>
          <a:p/>
        </p:txBody>
      </p:sp>
      <p:sp>
        <p:nvSpPr>
          <p:cNvPr id="65" name="Shape 65"/>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sz="1200">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66" name="Shape 66"/>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sz="1200">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67" name="Shape 6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chemeClr val="lt1"/>
                </a:solidFill>
                <a:latin typeface="Calibri"/>
                <a:ea typeface="Calibri"/>
                <a:cs typeface="Calibri"/>
                <a:sym typeface="Calibri"/>
              </a:defRPr>
            </a:lvl1pPr>
            <a:lvl2pPr indent="0" lvl="1" marL="0" marR="0" rtl="0" algn="r">
              <a:spcBef>
                <a:spcPts val="0"/>
              </a:spcBef>
              <a:buNone/>
              <a:defRPr sz="1200">
                <a:solidFill>
                  <a:schemeClr val="lt1"/>
                </a:solidFill>
                <a:latin typeface="Calibri"/>
                <a:ea typeface="Calibri"/>
                <a:cs typeface="Calibri"/>
                <a:sym typeface="Calibri"/>
              </a:defRPr>
            </a:lvl2pPr>
            <a:lvl3pPr indent="0" lvl="2" marL="0" marR="0" rtl="0" algn="r">
              <a:spcBef>
                <a:spcPts val="0"/>
              </a:spcBef>
              <a:buNone/>
              <a:defRPr sz="1200">
                <a:solidFill>
                  <a:schemeClr val="lt1"/>
                </a:solidFill>
                <a:latin typeface="Calibri"/>
                <a:ea typeface="Calibri"/>
                <a:cs typeface="Calibri"/>
                <a:sym typeface="Calibri"/>
              </a:defRPr>
            </a:lvl3pPr>
            <a:lvl4pPr indent="0" lvl="3" marL="0" marR="0" rtl="0" algn="r">
              <a:spcBef>
                <a:spcPts val="0"/>
              </a:spcBef>
              <a:buNone/>
              <a:defRPr sz="1200">
                <a:solidFill>
                  <a:schemeClr val="lt1"/>
                </a:solidFill>
                <a:latin typeface="Calibri"/>
                <a:ea typeface="Calibri"/>
                <a:cs typeface="Calibri"/>
                <a:sym typeface="Calibri"/>
              </a:defRPr>
            </a:lvl4pPr>
            <a:lvl5pPr indent="0" lvl="4" marL="0" marR="0" rtl="0" algn="r">
              <a:spcBef>
                <a:spcPts val="0"/>
              </a:spcBef>
              <a:buNone/>
              <a:defRPr sz="1200">
                <a:solidFill>
                  <a:schemeClr val="lt1"/>
                </a:solidFill>
                <a:latin typeface="Calibri"/>
                <a:ea typeface="Calibri"/>
                <a:cs typeface="Calibri"/>
                <a:sym typeface="Calibri"/>
              </a:defRPr>
            </a:lvl5pPr>
            <a:lvl6pPr indent="0" lvl="5" marL="0" marR="0" rtl="0" algn="r">
              <a:spcBef>
                <a:spcPts val="0"/>
              </a:spcBef>
              <a:buNone/>
              <a:defRPr sz="1200">
                <a:solidFill>
                  <a:schemeClr val="lt1"/>
                </a:solidFill>
                <a:latin typeface="Calibri"/>
                <a:ea typeface="Calibri"/>
                <a:cs typeface="Calibri"/>
                <a:sym typeface="Calibri"/>
              </a:defRPr>
            </a:lvl6pPr>
            <a:lvl7pPr indent="0" lvl="6" marL="0" marR="0" rtl="0" algn="r">
              <a:spcBef>
                <a:spcPts val="0"/>
              </a:spcBef>
              <a:buNone/>
              <a:defRPr sz="1200">
                <a:solidFill>
                  <a:schemeClr val="lt1"/>
                </a:solidFill>
                <a:latin typeface="Calibri"/>
                <a:ea typeface="Calibri"/>
                <a:cs typeface="Calibri"/>
                <a:sym typeface="Calibri"/>
              </a:defRPr>
            </a:lvl7pPr>
            <a:lvl8pPr indent="0" lvl="7" marL="0" marR="0" rtl="0" algn="r">
              <a:spcBef>
                <a:spcPts val="0"/>
              </a:spcBef>
              <a:buNone/>
              <a:defRPr sz="1200">
                <a:solidFill>
                  <a:schemeClr val="lt1"/>
                </a:solidFill>
                <a:latin typeface="Calibri"/>
                <a:ea typeface="Calibri"/>
                <a:cs typeface="Calibri"/>
                <a:sym typeface="Calibri"/>
              </a:defRPr>
            </a:lvl8pPr>
            <a:lvl9pPr indent="0" lvl="8" marL="0" marR="0" rtl="0" algn="r">
              <a:spcBef>
                <a:spcPts val="0"/>
              </a:spcBef>
              <a:buNone/>
              <a:defRPr sz="1200">
                <a:solidFill>
                  <a:schemeClr val="lt1"/>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dk1"/>
        </a:solidFill>
      </p:bgPr>
    </p:bg>
    <p:spTree>
      <p:nvGrpSpPr>
        <p:cNvPr id="5" name="Shape 5"/>
        <p:cNvGrpSpPr/>
        <p:nvPr/>
      </p:nvGrpSpPr>
      <p:grpSpPr>
        <a:xfrm>
          <a:off x="0" y="0"/>
          <a:ext cx="0" cy="0"/>
          <a:chOff x="0" y="0"/>
          <a:chExt cx="0" cy="0"/>
        </a:xfrm>
      </p:grpSpPr>
      <p:sp>
        <p:nvSpPr>
          <p:cNvPr id="6" name="Shape 6"/>
          <p:cNvSpPr txBox="1"/>
          <p:nvPr>
            <p:ph type="title"/>
          </p:nvPr>
        </p:nvSpPr>
        <p:spPr>
          <a:xfrm>
            <a:off x="838200" y="365125"/>
            <a:ext cx="10515600" cy="1325563"/>
          </a:xfrm>
          <a:prstGeom prst="rect">
            <a:avLst/>
          </a:prstGeom>
          <a:noFill/>
          <a:ln>
            <a:noFill/>
          </a:ln>
        </p:spPr>
        <p:txBody>
          <a:bodyPr anchorCtr="0" anchor="ctr" bIns="91425" lIns="91425" spcFirstLastPara="1" rIns="91425" wrap="square" tIns="91425"/>
          <a:lstStyle>
            <a:lvl1pPr lvl="0" marR="0" rtl="0" algn="l">
              <a:lnSpc>
                <a:spcPct val="90000"/>
              </a:lnSpc>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Shape 7"/>
          <p:cNvSpPr txBox="1"/>
          <p:nvPr>
            <p:ph idx="1" type="body"/>
          </p:nvPr>
        </p:nvSpPr>
        <p:spPr>
          <a:xfrm>
            <a:off x="838200" y="1825625"/>
            <a:ext cx="10515600" cy="4351338"/>
          </a:xfrm>
          <a:prstGeom prst="rect">
            <a:avLst/>
          </a:prstGeom>
          <a:noFill/>
          <a:ln>
            <a:noFill/>
          </a:ln>
        </p:spPr>
        <p:txBody>
          <a:bodyPr anchorCtr="0" anchor="t" bIns="91425" lIns="91425" spcFirstLastPara="1" rIns="91425" wrap="square" tIns="91425"/>
          <a:lstStyle>
            <a:lvl1pPr indent="-406400" lvl="0" marL="457200" marR="0" rtl="0" algn="l">
              <a:lnSpc>
                <a:spcPct val="90000"/>
              </a:lnSpc>
              <a:spcBef>
                <a:spcPts val="1000"/>
              </a:spcBef>
              <a:spcAft>
                <a:spcPts val="0"/>
              </a:spcAft>
              <a:buClr>
                <a:schemeClr val="lt1"/>
              </a:buClr>
              <a:buSzPts val="2800"/>
              <a:buFont typeface="Arial"/>
              <a:buChar char="•"/>
              <a:defRPr b="0" i="0" sz="2800" u="none" cap="none" strike="noStrike">
                <a:solidFill>
                  <a:schemeClr val="lt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9pPr>
          </a:lstStyle>
          <a:p/>
        </p:txBody>
      </p:sp>
      <p:sp>
        <p:nvSpPr>
          <p:cNvPr id="8" name="Shape 8"/>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200" u="none" cap="none" strike="noStrike">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9" name="Shape 9"/>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200" u="none" cap="none" strike="noStrike">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10" name="Shape 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chemeClr val="lt1"/>
                </a:solidFill>
                <a:latin typeface="Calibri"/>
                <a:ea typeface="Calibri"/>
                <a:cs typeface="Calibri"/>
                <a:sym typeface="Calibri"/>
              </a:defRPr>
            </a:lvl1pPr>
            <a:lvl2pPr indent="0" lvl="1" marL="0" marR="0" rtl="0" algn="r">
              <a:spcBef>
                <a:spcPts val="0"/>
              </a:spcBef>
              <a:buNone/>
              <a:defRPr b="0" i="0" sz="1200" u="none" cap="none" strike="noStrike">
                <a:solidFill>
                  <a:schemeClr val="lt1"/>
                </a:solidFill>
                <a:latin typeface="Calibri"/>
                <a:ea typeface="Calibri"/>
                <a:cs typeface="Calibri"/>
                <a:sym typeface="Calibri"/>
              </a:defRPr>
            </a:lvl2pPr>
            <a:lvl3pPr indent="0" lvl="2" marL="0" marR="0" rtl="0" algn="r">
              <a:spcBef>
                <a:spcPts val="0"/>
              </a:spcBef>
              <a:buNone/>
              <a:defRPr b="0" i="0" sz="1200" u="none" cap="none" strike="noStrike">
                <a:solidFill>
                  <a:schemeClr val="lt1"/>
                </a:solidFill>
                <a:latin typeface="Calibri"/>
                <a:ea typeface="Calibri"/>
                <a:cs typeface="Calibri"/>
                <a:sym typeface="Calibri"/>
              </a:defRPr>
            </a:lvl3pPr>
            <a:lvl4pPr indent="0" lvl="3" marL="0" marR="0" rtl="0" algn="r">
              <a:spcBef>
                <a:spcPts val="0"/>
              </a:spcBef>
              <a:buNone/>
              <a:defRPr b="0" i="0" sz="1200" u="none" cap="none" strike="noStrike">
                <a:solidFill>
                  <a:schemeClr val="lt1"/>
                </a:solidFill>
                <a:latin typeface="Calibri"/>
                <a:ea typeface="Calibri"/>
                <a:cs typeface="Calibri"/>
                <a:sym typeface="Calibri"/>
              </a:defRPr>
            </a:lvl4pPr>
            <a:lvl5pPr indent="0" lvl="4" marL="0" marR="0" rtl="0" algn="r">
              <a:spcBef>
                <a:spcPts val="0"/>
              </a:spcBef>
              <a:buNone/>
              <a:defRPr b="0" i="0" sz="1200" u="none" cap="none" strike="noStrike">
                <a:solidFill>
                  <a:schemeClr val="lt1"/>
                </a:solidFill>
                <a:latin typeface="Calibri"/>
                <a:ea typeface="Calibri"/>
                <a:cs typeface="Calibri"/>
                <a:sym typeface="Calibri"/>
              </a:defRPr>
            </a:lvl5pPr>
            <a:lvl6pPr indent="0" lvl="5" marL="0" marR="0" rtl="0" algn="r">
              <a:spcBef>
                <a:spcPts val="0"/>
              </a:spcBef>
              <a:buNone/>
              <a:defRPr b="0" i="0" sz="1200" u="none" cap="none" strike="noStrike">
                <a:solidFill>
                  <a:schemeClr val="lt1"/>
                </a:solidFill>
                <a:latin typeface="Calibri"/>
                <a:ea typeface="Calibri"/>
                <a:cs typeface="Calibri"/>
                <a:sym typeface="Calibri"/>
              </a:defRPr>
            </a:lvl6pPr>
            <a:lvl7pPr indent="0" lvl="6" marL="0" marR="0" rtl="0" algn="r">
              <a:spcBef>
                <a:spcPts val="0"/>
              </a:spcBef>
              <a:buNone/>
              <a:defRPr b="0" i="0" sz="1200" u="none" cap="none" strike="noStrike">
                <a:solidFill>
                  <a:schemeClr val="lt1"/>
                </a:solidFill>
                <a:latin typeface="Calibri"/>
                <a:ea typeface="Calibri"/>
                <a:cs typeface="Calibri"/>
                <a:sym typeface="Calibri"/>
              </a:defRPr>
            </a:lvl7pPr>
            <a:lvl8pPr indent="0" lvl="7" marL="0" marR="0" rtl="0" algn="r">
              <a:spcBef>
                <a:spcPts val="0"/>
              </a:spcBef>
              <a:buNone/>
              <a:defRPr b="0" i="0" sz="1200" u="none" cap="none" strike="noStrike">
                <a:solidFill>
                  <a:schemeClr val="lt1"/>
                </a:solidFill>
                <a:latin typeface="Calibri"/>
                <a:ea typeface="Calibri"/>
                <a:cs typeface="Calibri"/>
                <a:sym typeface="Calibri"/>
              </a:defRPr>
            </a:lvl8pPr>
            <a:lvl9pPr indent="0" lvl="8" marL="0" marR="0" rtl="0" algn="r">
              <a:spcBef>
                <a:spcPts val="0"/>
              </a:spcBef>
              <a:buNone/>
              <a:defRPr b="0" i="0" sz="1200" u="none" cap="none" strike="noStrike">
                <a:solidFill>
                  <a:schemeClr val="lt1"/>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hyperlink" Target="mailto:helen@manchesterdigital.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 Id="rId4" Type="http://schemas.openxmlformats.org/officeDocument/2006/relationships/image" Target="../media/image4.jpg"/><Relationship Id="rId5" Type="http://schemas.openxmlformats.org/officeDocument/2006/relationships/image" Target="../media/image3.jpg"/><Relationship Id="rId6" Type="http://schemas.openxmlformats.org/officeDocument/2006/relationships/image" Target="../media/image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png"/><Relationship Id="rId4" Type="http://schemas.openxmlformats.org/officeDocument/2006/relationships/image" Target="../media/image7.jpg"/><Relationship Id="rId5" Type="http://schemas.openxmlformats.org/officeDocument/2006/relationships/image" Target="../media/image6.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png"/><Relationship Id="rId4" Type="http://schemas.openxmlformats.org/officeDocument/2006/relationships/image" Target="../media/image7.jpg"/><Relationship Id="rId5" Type="http://schemas.openxmlformats.org/officeDocument/2006/relationships/image" Target="../media/image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2.png"/><Relationship Id="rId4" Type="http://schemas.openxmlformats.org/officeDocument/2006/relationships/image" Target="../media/image7.jpg"/><Relationship Id="rId5" Type="http://schemas.openxmlformats.org/officeDocument/2006/relationships/image" Target="../media/image6.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2.png"/><Relationship Id="rId4" Type="http://schemas.openxmlformats.org/officeDocument/2006/relationships/image" Target="../media/image7.jpg"/><Relationship Id="rId5" Type="http://schemas.openxmlformats.org/officeDocument/2006/relationships/image" Target="../media/image6.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2.png"/><Relationship Id="rId4" Type="http://schemas.openxmlformats.org/officeDocument/2006/relationships/image" Target="../media/image7.jpg"/><Relationship Id="rId5"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pic>
        <p:nvPicPr>
          <p:cNvPr id="84" name="Shape 84"/>
          <p:cNvPicPr preferRelativeResize="0"/>
          <p:nvPr/>
        </p:nvPicPr>
        <p:blipFill>
          <a:blip r:embed="rId3">
            <a:alphaModFix/>
          </a:blip>
          <a:stretch>
            <a:fillRect/>
          </a:stretch>
        </p:blipFill>
        <p:spPr>
          <a:xfrm>
            <a:off x="223900" y="492951"/>
            <a:ext cx="11744201" cy="58721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163" name="Shape 163"/>
        <p:cNvGrpSpPr/>
        <p:nvPr/>
      </p:nvGrpSpPr>
      <p:grpSpPr>
        <a:xfrm>
          <a:off x="0" y="0"/>
          <a:ext cx="0" cy="0"/>
          <a:chOff x="0" y="0"/>
          <a:chExt cx="0" cy="0"/>
        </a:xfrm>
      </p:grpSpPr>
      <p:sp>
        <p:nvSpPr>
          <p:cNvPr id="164" name="Shape 164"/>
          <p:cNvSpPr/>
          <p:nvPr/>
        </p:nvSpPr>
        <p:spPr>
          <a:xfrm>
            <a:off x="329715" y="216310"/>
            <a:ext cx="7218600" cy="673200"/>
          </a:xfrm>
          <a:prstGeom prst="roundRect">
            <a:avLst>
              <a:gd fmla="val 16667" name="adj"/>
            </a:avLst>
          </a:prstGeom>
          <a:solidFill>
            <a:srgbClr val="F47B20"/>
          </a:solidFill>
          <a:ln cap="flat" cmpd="sng" w="12700">
            <a:solidFill>
              <a:srgbClr val="F57B2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spcBef>
                <a:spcPts val="0"/>
              </a:spcBef>
              <a:spcAft>
                <a:spcPts val="0"/>
              </a:spcAft>
              <a:buNone/>
            </a:pPr>
            <a:r>
              <a:rPr b="1" lang="en-GB" sz="3000">
                <a:solidFill>
                  <a:schemeClr val="lt1"/>
                </a:solidFill>
              </a:rPr>
              <a:t>Contact us</a:t>
            </a:r>
            <a:endParaRPr b="1" sz="3000">
              <a:solidFill>
                <a:schemeClr val="lt1"/>
              </a:solidFill>
            </a:endParaRPr>
          </a:p>
        </p:txBody>
      </p:sp>
      <p:sp>
        <p:nvSpPr>
          <p:cNvPr id="165" name="Shape 165"/>
          <p:cNvSpPr txBox="1"/>
          <p:nvPr/>
        </p:nvSpPr>
        <p:spPr>
          <a:xfrm>
            <a:off x="329725" y="1228625"/>
            <a:ext cx="7444200" cy="1324500"/>
          </a:xfrm>
          <a:prstGeom prst="rect">
            <a:avLst/>
          </a:prstGeom>
          <a:noFill/>
          <a:ln>
            <a:noFill/>
          </a:ln>
        </p:spPr>
        <p:txBody>
          <a:bodyPr anchorCtr="0" anchor="ctr" bIns="91425" lIns="91425" spcFirstLastPara="1" rIns="91425" wrap="square" tIns="91425">
            <a:noAutofit/>
          </a:bodyPr>
          <a:lstStyle/>
          <a:p>
            <a:pPr indent="0" lvl="0" marL="0" rtl="0">
              <a:spcBef>
                <a:spcPts val="0"/>
              </a:spcBef>
              <a:spcAft>
                <a:spcPts val="0"/>
              </a:spcAft>
              <a:buNone/>
            </a:pPr>
            <a:r>
              <a:rPr lang="en-GB" sz="1800">
                <a:solidFill>
                  <a:schemeClr val="dk1"/>
                </a:solidFill>
                <a:latin typeface="Open Sans"/>
                <a:ea typeface="Open Sans"/>
                <a:cs typeface="Open Sans"/>
                <a:sym typeface="Open Sans"/>
              </a:rPr>
              <a:t>To discuss any of our sponsorship opportunities further, or if you want something tailor made to suit your budget, please contact Helen Kirkland, Events Manager at Manchester Digital on </a:t>
            </a:r>
            <a:r>
              <a:rPr lang="en-GB" sz="1800" u="sng">
                <a:solidFill>
                  <a:schemeClr val="hlink"/>
                </a:solidFill>
                <a:latin typeface="Open Sans"/>
                <a:ea typeface="Open Sans"/>
                <a:cs typeface="Open Sans"/>
                <a:sym typeface="Open Sans"/>
                <a:hlinkClick r:id="rId3"/>
              </a:rPr>
              <a:t>helen@manchesterdigital.com</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88" name="Shape 88"/>
        <p:cNvGrpSpPr/>
        <p:nvPr/>
      </p:nvGrpSpPr>
      <p:grpSpPr>
        <a:xfrm>
          <a:off x="0" y="0"/>
          <a:ext cx="0" cy="0"/>
          <a:chOff x="0" y="0"/>
          <a:chExt cx="0" cy="0"/>
        </a:xfrm>
      </p:grpSpPr>
      <p:pic>
        <p:nvPicPr>
          <p:cNvPr id="89" name="Shape 89"/>
          <p:cNvPicPr preferRelativeResize="0"/>
          <p:nvPr/>
        </p:nvPicPr>
        <p:blipFill rotWithShape="1">
          <a:blip r:embed="rId3">
            <a:alphaModFix/>
          </a:blip>
          <a:srcRect b="0" l="0" r="0" t="0"/>
          <a:stretch/>
        </p:blipFill>
        <p:spPr>
          <a:xfrm>
            <a:off x="9930362" y="5679582"/>
            <a:ext cx="1987874" cy="864293"/>
          </a:xfrm>
          <a:prstGeom prst="rect">
            <a:avLst/>
          </a:prstGeom>
          <a:noFill/>
          <a:ln>
            <a:noFill/>
          </a:ln>
        </p:spPr>
      </p:pic>
      <p:sp>
        <p:nvSpPr>
          <p:cNvPr id="90" name="Shape 90"/>
          <p:cNvSpPr/>
          <p:nvPr/>
        </p:nvSpPr>
        <p:spPr>
          <a:xfrm>
            <a:off x="148600" y="957250"/>
            <a:ext cx="9253800" cy="1479600"/>
          </a:xfrm>
          <a:prstGeom prst="roundRect">
            <a:avLst>
              <a:gd fmla="val 16667" name="adj"/>
            </a:avLst>
          </a:prstGeom>
          <a:solidFill>
            <a:schemeClr val="lt1"/>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spcBef>
                <a:spcPts val="0"/>
              </a:spcBef>
              <a:spcAft>
                <a:spcPts val="0"/>
              </a:spcAft>
              <a:buNone/>
            </a:pPr>
            <a:r>
              <a:rPr b="0" i="0" lang="en-GB" u="none" cap="none" strike="noStrike">
                <a:solidFill>
                  <a:schemeClr val="dk1"/>
                </a:solidFill>
                <a:latin typeface="Open Sans"/>
                <a:ea typeface="Open Sans"/>
                <a:cs typeface="Open Sans"/>
                <a:sym typeface="Open Sans"/>
              </a:rPr>
              <a:t>Mage Titans is a series of conferences that take place across the Globe for the Magento Developer Community. Mage Titans Manchester is to be held at The Comedy Store on Saturday, November 1</a:t>
            </a:r>
            <a:r>
              <a:rPr lang="en-GB">
                <a:solidFill>
                  <a:schemeClr val="dk1"/>
                </a:solidFill>
                <a:latin typeface="Open Sans"/>
                <a:ea typeface="Open Sans"/>
                <a:cs typeface="Open Sans"/>
                <a:sym typeface="Open Sans"/>
              </a:rPr>
              <a:t>0</a:t>
            </a:r>
            <a:r>
              <a:rPr b="0" baseline="30000" i="0" lang="en-GB" u="none" cap="none" strike="noStrike">
                <a:solidFill>
                  <a:schemeClr val="dk1"/>
                </a:solidFill>
                <a:latin typeface="Open Sans"/>
                <a:ea typeface="Open Sans"/>
                <a:cs typeface="Open Sans"/>
                <a:sym typeface="Open Sans"/>
              </a:rPr>
              <a:t>th</a:t>
            </a:r>
            <a:r>
              <a:rPr b="0" i="0" lang="en-GB" u="none" cap="none" strike="noStrike">
                <a:solidFill>
                  <a:schemeClr val="dk1"/>
                </a:solidFill>
                <a:latin typeface="Open Sans"/>
                <a:ea typeface="Open Sans"/>
                <a:cs typeface="Open Sans"/>
                <a:sym typeface="Open Sans"/>
              </a:rPr>
              <a:t> 201</a:t>
            </a:r>
            <a:r>
              <a:rPr lang="en-GB">
                <a:solidFill>
                  <a:schemeClr val="dk1"/>
                </a:solidFill>
                <a:latin typeface="Open Sans"/>
                <a:ea typeface="Open Sans"/>
                <a:cs typeface="Open Sans"/>
                <a:sym typeface="Open Sans"/>
              </a:rPr>
              <a:t>8</a:t>
            </a:r>
            <a:r>
              <a:rPr b="0" i="0" lang="en-GB" u="none" cap="none" strike="noStrike">
                <a:solidFill>
                  <a:schemeClr val="dk1"/>
                </a:solidFill>
                <a:latin typeface="Open Sans"/>
                <a:ea typeface="Open Sans"/>
                <a:cs typeface="Open Sans"/>
                <a:sym typeface="Open Sans"/>
              </a:rPr>
              <a:t>. </a:t>
            </a:r>
            <a:endParaRPr/>
          </a:p>
          <a:p>
            <a:pPr indent="0" lvl="0" marL="0" marR="0" rtl="0">
              <a:spcBef>
                <a:spcPts val="0"/>
              </a:spcBef>
              <a:spcAft>
                <a:spcPts val="0"/>
              </a:spcAft>
              <a:buNone/>
            </a:pPr>
            <a:r>
              <a:t/>
            </a:r>
            <a:endParaRPr b="0" i="0" u="none" cap="none" strike="noStrike">
              <a:solidFill>
                <a:schemeClr val="dk1"/>
              </a:solidFill>
              <a:latin typeface="Open Sans"/>
              <a:ea typeface="Open Sans"/>
              <a:cs typeface="Open Sans"/>
              <a:sym typeface="Open Sans"/>
            </a:endParaRPr>
          </a:p>
          <a:p>
            <a:pPr indent="0" lvl="0" marL="0" marR="0" rtl="0">
              <a:spcBef>
                <a:spcPts val="0"/>
              </a:spcBef>
              <a:spcAft>
                <a:spcPts val="0"/>
              </a:spcAft>
              <a:buNone/>
            </a:pPr>
            <a:r>
              <a:rPr b="0" i="0" lang="en-GB" u="none" cap="none" strike="noStrike">
                <a:solidFill>
                  <a:schemeClr val="dk1"/>
                </a:solidFill>
                <a:latin typeface="Open Sans"/>
                <a:ea typeface="Open Sans"/>
                <a:cs typeface="Open Sans"/>
                <a:sym typeface="Open Sans"/>
              </a:rPr>
              <a:t>The conference is now in its f</a:t>
            </a:r>
            <a:r>
              <a:rPr lang="en-GB">
                <a:solidFill>
                  <a:schemeClr val="dk1"/>
                </a:solidFill>
                <a:latin typeface="Open Sans"/>
                <a:ea typeface="Open Sans"/>
                <a:cs typeface="Open Sans"/>
                <a:sym typeface="Open Sans"/>
              </a:rPr>
              <a:t>ifth</a:t>
            </a:r>
            <a:r>
              <a:rPr b="0" i="0" lang="en-GB" u="none" cap="none" strike="noStrike">
                <a:solidFill>
                  <a:schemeClr val="dk1"/>
                </a:solidFill>
                <a:latin typeface="Open Sans"/>
                <a:ea typeface="Open Sans"/>
                <a:cs typeface="Open Sans"/>
                <a:sym typeface="Open Sans"/>
              </a:rPr>
              <a:t> year and is going from strength to strength. </a:t>
            </a:r>
            <a:endParaRPr b="0" i="0" u="none" cap="none" strike="noStrike">
              <a:solidFill>
                <a:schemeClr val="dk1"/>
              </a:solidFill>
              <a:latin typeface="Open Sans"/>
              <a:ea typeface="Open Sans"/>
              <a:cs typeface="Open Sans"/>
              <a:sym typeface="Open Sans"/>
            </a:endParaRPr>
          </a:p>
          <a:p>
            <a:pPr indent="0" lvl="0" marL="0" marR="0" rtl="0">
              <a:spcBef>
                <a:spcPts val="0"/>
              </a:spcBef>
              <a:spcAft>
                <a:spcPts val="0"/>
              </a:spcAft>
              <a:buNone/>
            </a:pPr>
            <a:r>
              <a:t/>
            </a:r>
            <a:endParaRPr sz="1800">
              <a:solidFill>
                <a:schemeClr val="dk1"/>
              </a:solidFill>
              <a:latin typeface="Open Sans"/>
              <a:ea typeface="Open Sans"/>
              <a:cs typeface="Open Sans"/>
              <a:sym typeface="Open Sans"/>
            </a:endParaRPr>
          </a:p>
        </p:txBody>
      </p:sp>
      <p:sp>
        <p:nvSpPr>
          <p:cNvPr id="91" name="Shape 91"/>
          <p:cNvSpPr/>
          <p:nvPr/>
        </p:nvSpPr>
        <p:spPr>
          <a:xfrm>
            <a:off x="70400" y="2572925"/>
            <a:ext cx="9434700" cy="2321700"/>
          </a:xfrm>
          <a:prstGeom prst="roundRect">
            <a:avLst>
              <a:gd fmla="val 16667" name="adj"/>
            </a:avLst>
          </a:prstGeom>
          <a:solidFill>
            <a:schemeClr val="lt1"/>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i="0" lang="en-GB" u="none" cap="none" strike="noStrike">
                <a:solidFill>
                  <a:schemeClr val="dk1"/>
                </a:solidFill>
                <a:latin typeface="Open Sans"/>
                <a:ea typeface="Open Sans"/>
                <a:cs typeface="Open Sans"/>
                <a:sym typeface="Open Sans"/>
              </a:rPr>
              <a:t>Mage Titans is a partnership between the Magento Developer Community and Manchester Digital, the independent trade association for digital businesses in the North West. </a:t>
            </a:r>
            <a:endParaRPr>
              <a:latin typeface="Open Sans"/>
              <a:ea typeface="Open Sans"/>
              <a:cs typeface="Open Sans"/>
              <a:sym typeface="Open Sans"/>
            </a:endParaRPr>
          </a:p>
          <a:p>
            <a:pPr indent="0" lvl="0" marL="0" marR="0" rtl="0" algn="l">
              <a:spcBef>
                <a:spcPts val="0"/>
              </a:spcBef>
              <a:spcAft>
                <a:spcPts val="0"/>
              </a:spcAft>
              <a:buNone/>
            </a:pPr>
            <a:r>
              <a:t/>
            </a:r>
            <a:endParaRPr>
              <a:solidFill>
                <a:schemeClr val="dk1"/>
              </a:solidFill>
              <a:latin typeface="Open Sans"/>
              <a:ea typeface="Open Sans"/>
              <a:cs typeface="Open Sans"/>
              <a:sym typeface="Open Sans"/>
            </a:endParaRPr>
          </a:p>
          <a:p>
            <a:pPr indent="0" lvl="0" marL="0" marR="0" rtl="0" algn="l">
              <a:spcBef>
                <a:spcPts val="0"/>
              </a:spcBef>
              <a:spcAft>
                <a:spcPts val="0"/>
              </a:spcAft>
              <a:buNone/>
            </a:pPr>
            <a:r>
              <a:rPr lang="en-GB">
                <a:solidFill>
                  <a:schemeClr val="dk1"/>
                </a:solidFill>
                <a:latin typeface="Open Sans"/>
                <a:ea typeface="Open Sans"/>
                <a:cs typeface="Open Sans"/>
                <a:sym typeface="Open Sans"/>
              </a:rPr>
              <a:t>The content for Mage Titan’s has been designed by Magento developers and it is the only solely developer focused conference in the UK. The aim of the conference is to offer affordable access to the world’s biggest and best thought leaders and innovators and offer a space for Magento developers to network and knowledge share with their peers.</a:t>
            </a:r>
            <a:endParaRPr>
              <a:solidFill>
                <a:schemeClr val="dk1"/>
              </a:solidFill>
              <a:latin typeface="Open Sans"/>
              <a:ea typeface="Open Sans"/>
              <a:cs typeface="Open Sans"/>
              <a:sym typeface="Open Sans"/>
            </a:endParaRPr>
          </a:p>
        </p:txBody>
      </p:sp>
      <p:pic>
        <p:nvPicPr>
          <p:cNvPr id="92" name="Shape 92"/>
          <p:cNvPicPr preferRelativeResize="0"/>
          <p:nvPr/>
        </p:nvPicPr>
        <p:blipFill>
          <a:blip r:embed="rId4">
            <a:alphaModFix/>
          </a:blip>
          <a:stretch>
            <a:fillRect/>
          </a:stretch>
        </p:blipFill>
        <p:spPr>
          <a:xfrm>
            <a:off x="148600" y="4668550"/>
            <a:ext cx="2810826" cy="1875325"/>
          </a:xfrm>
          <a:prstGeom prst="rect">
            <a:avLst/>
          </a:prstGeom>
          <a:noFill/>
          <a:ln>
            <a:noFill/>
          </a:ln>
        </p:spPr>
      </p:pic>
      <p:sp>
        <p:nvSpPr>
          <p:cNvPr id="93" name="Shape 93"/>
          <p:cNvSpPr txBox="1"/>
          <p:nvPr/>
        </p:nvSpPr>
        <p:spPr>
          <a:xfrm>
            <a:off x="148600" y="301450"/>
            <a:ext cx="6048900" cy="6558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lang="en-GB" sz="3000">
                <a:solidFill>
                  <a:srgbClr val="FF9900"/>
                </a:solidFill>
              </a:rPr>
              <a:t>What is Mage Titans?</a:t>
            </a:r>
            <a:endParaRPr sz="3000">
              <a:solidFill>
                <a:srgbClr val="FF9900"/>
              </a:solidFill>
            </a:endParaRPr>
          </a:p>
        </p:txBody>
      </p:sp>
      <p:sp>
        <p:nvSpPr>
          <p:cNvPr id="94" name="Shape 94"/>
          <p:cNvSpPr txBox="1"/>
          <p:nvPr/>
        </p:nvSpPr>
        <p:spPr>
          <a:xfrm>
            <a:off x="148600" y="2381025"/>
            <a:ext cx="6048900" cy="6558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GB" sz="3000">
                <a:solidFill>
                  <a:srgbClr val="FF9900"/>
                </a:solidFill>
              </a:rPr>
              <a:t>Why </a:t>
            </a:r>
            <a:r>
              <a:rPr lang="en-GB" sz="3000">
                <a:solidFill>
                  <a:srgbClr val="FF9900"/>
                </a:solidFill>
              </a:rPr>
              <a:t>Mage Titans?</a:t>
            </a:r>
            <a:endParaRPr sz="3000">
              <a:solidFill>
                <a:srgbClr val="FF9900"/>
              </a:solidFill>
            </a:endParaRPr>
          </a:p>
        </p:txBody>
      </p:sp>
      <p:pic>
        <p:nvPicPr>
          <p:cNvPr id="95" name="Shape 95"/>
          <p:cNvPicPr preferRelativeResize="0"/>
          <p:nvPr/>
        </p:nvPicPr>
        <p:blipFill>
          <a:blip r:embed="rId5">
            <a:alphaModFix/>
          </a:blip>
          <a:stretch>
            <a:fillRect/>
          </a:stretch>
        </p:blipFill>
        <p:spPr>
          <a:xfrm>
            <a:off x="3187775" y="4668550"/>
            <a:ext cx="2832525" cy="1889825"/>
          </a:xfrm>
          <a:prstGeom prst="rect">
            <a:avLst/>
          </a:prstGeom>
          <a:noFill/>
          <a:ln>
            <a:noFill/>
          </a:ln>
        </p:spPr>
      </p:pic>
      <p:pic>
        <p:nvPicPr>
          <p:cNvPr id="96" name="Shape 96"/>
          <p:cNvPicPr preferRelativeResize="0"/>
          <p:nvPr/>
        </p:nvPicPr>
        <p:blipFill>
          <a:blip r:embed="rId6">
            <a:alphaModFix/>
          </a:blip>
          <a:stretch>
            <a:fillRect/>
          </a:stretch>
        </p:blipFill>
        <p:spPr>
          <a:xfrm>
            <a:off x="6248650" y="4675778"/>
            <a:ext cx="2810826" cy="187535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100" name="Shape 100"/>
        <p:cNvGrpSpPr/>
        <p:nvPr/>
      </p:nvGrpSpPr>
      <p:grpSpPr>
        <a:xfrm>
          <a:off x="0" y="0"/>
          <a:ext cx="0" cy="0"/>
          <a:chOff x="0" y="0"/>
          <a:chExt cx="0" cy="0"/>
        </a:xfrm>
      </p:grpSpPr>
      <p:pic>
        <p:nvPicPr>
          <p:cNvPr id="101" name="Shape 101"/>
          <p:cNvPicPr preferRelativeResize="0"/>
          <p:nvPr/>
        </p:nvPicPr>
        <p:blipFill rotWithShape="1">
          <a:blip r:embed="rId3">
            <a:alphaModFix/>
          </a:blip>
          <a:srcRect b="0" l="0" r="0" t="0"/>
          <a:stretch/>
        </p:blipFill>
        <p:spPr>
          <a:xfrm>
            <a:off x="9930362" y="5679582"/>
            <a:ext cx="1987874" cy="864293"/>
          </a:xfrm>
          <a:prstGeom prst="rect">
            <a:avLst/>
          </a:prstGeom>
          <a:noFill/>
          <a:ln>
            <a:noFill/>
          </a:ln>
        </p:spPr>
      </p:pic>
      <p:sp>
        <p:nvSpPr>
          <p:cNvPr id="102" name="Shape 102"/>
          <p:cNvSpPr/>
          <p:nvPr/>
        </p:nvSpPr>
        <p:spPr>
          <a:xfrm>
            <a:off x="148602" y="122725"/>
            <a:ext cx="6349500" cy="673200"/>
          </a:xfrm>
          <a:prstGeom prst="roundRect">
            <a:avLst>
              <a:gd fmla="val 16667" name="adj"/>
            </a:avLst>
          </a:prstGeom>
          <a:solidFill>
            <a:srgbClr val="F47B20"/>
          </a:solidFill>
          <a:ln cap="flat" cmpd="sng" w="12700">
            <a:solidFill>
              <a:srgbClr val="F57B2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spcBef>
                <a:spcPts val="0"/>
              </a:spcBef>
              <a:spcAft>
                <a:spcPts val="0"/>
              </a:spcAft>
              <a:buNone/>
            </a:pPr>
            <a:r>
              <a:rPr b="1" lang="en-GB" sz="3200">
                <a:solidFill>
                  <a:schemeClr val="lt1"/>
                </a:solidFill>
              </a:rPr>
              <a:t>Headline partner package</a:t>
            </a:r>
            <a:endParaRPr b="1" sz="3200">
              <a:solidFill>
                <a:schemeClr val="lt1"/>
              </a:solidFill>
            </a:endParaRPr>
          </a:p>
        </p:txBody>
      </p:sp>
      <p:sp>
        <p:nvSpPr>
          <p:cNvPr id="103" name="Shape 103"/>
          <p:cNvSpPr txBox="1"/>
          <p:nvPr/>
        </p:nvSpPr>
        <p:spPr>
          <a:xfrm>
            <a:off x="148600" y="881100"/>
            <a:ext cx="10253400" cy="54282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Clr>
                <a:schemeClr val="dk1"/>
              </a:buClr>
              <a:buSzPts val="1100"/>
              <a:buFont typeface="Arial"/>
              <a:buNone/>
            </a:pPr>
            <a:r>
              <a:rPr lang="en-GB">
                <a:solidFill>
                  <a:schemeClr val="dk1"/>
                </a:solidFill>
                <a:latin typeface="Open Sans"/>
                <a:ea typeface="Open Sans"/>
                <a:cs typeface="Open Sans"/>
                <a:sym typeface="Open Sans"/>
              </a:rPr>
              <a:t>Being a headline partner at Mage Titans Manchester offers access to the Magento Developer Community here in Manchester</a:t>
            </a:r>
            <a:endParaRPr>
              <a:solidFill>
                <a:schemeClr val="dk1"/>
              </a:solidFill>
              <a:latin typeface="Open Sans"/>
              <a:ea typeface="Open Sans"/>
              <a:cs typeface="Open Sans"/>
              <a:sym typeface="Open Sans"/>
            </a:endParaRPr>
          </a:p>
          <a:p>
            <a:pPr indent="0" lvl="0" marL="0">
              <a:spcBef>
                <a:spcPts val="0"/>
              </a:spcBef>
              <a:spcAft>
                <a:spcPts val="0"/>
              </a:spcAft>
              <a:buClr>
                <a:schemeClr val="dk1"/>
              </a:buClr>
              <a:buSzPts val="1100"/>
              <a:buFont typeface="Arial"/>
              <a:buNone/>
            </a:pPr>
            <a:r>
              <a:rPr lang="en-GB">
                <a:solidFill>
                  <a:schemeClr val="dk1"/>
                </a:solidFill>
                <a:latin typeface="Open Sans"/>
                <a:ea typeface="Open Sans"/>
                <a:cs typeface="Open Sans"/>
                <a:sym typeface="Open Sans"/>
              </a:rPr>
              <a:t>						</a:t>
            </a:r>
            <a:endParaRPr>
              <a:solidFill>
                <a:schemeClr val="dk1"/>
              </a:solidFill>
              <a:latin typeface="Open Sans"/>
              <a:ea typeface="Open Sans"/>
              <a:cs typeface="Open Sans"/>
              <a:sym typeface="Open Sans"/>
            </a:endParaRPr>
          </a:p>
          <a:p>
            <a:pPr indent="0" lvl="0" marL="0">
              <a:spcBef>
                <a:spcPts val="0"/>
              </a:spcBef>
              <a:spcAft>
                <a:spcPts val="0"/>
              </a:spcAft>
              <a:buClr>
                <a:schemeClr val="dk1"/>
              </a:buClr>
              <a:buSzPts val="1100"/>
              <a:buFont typeface="Arial"/>
              <a:buNone/>
            </a:pPr>
            <a:r>
              <a:rPr b="1" lang="en-GB">
                <a:solidFill>
                  <a:schemeClr val="dk1"/>
                </a:solidFill>
                <a:latin typeface="Open Sans"/>
                <a:ea typeface="Open Sans"/>
                <a:cs typeface="Open Sans"/>
                <a:sym typeface="Open Sans"/>
              </a:rPr>
              <a:t>(1 available) £5,000 + VAT</a:t>
            </a:r>
            <a:endParaRPr b="1">
              <a:solidFill>
                <a:schemeClr val="dk1"/>
              </a:solidFill>
              <a:latin typeface="Open Sans"/>
              <a:ea typeface="Open Sans"/>
              <a:cs typeface="Open Sans"/>
              <a:sym typeface="Open Sans"/>
            </a:endParaRPr>
          </a:p>
          <a:p>
            <a:pPr indent="0" lvl="0" marL="0">
              <a:spcBef>
                <a:spcPts val="0"/>
              </a:spcBef>
              <a:spcAft>
                <a:spcPts val="0"/>
              </a:spcAft>
              <a:buClr>
                <a:schemeClr val="dk1"/>
              </a:buClr>
              <a:buSzPts val="1100"/>
              <a:buFont typeface="Arial"/>
              <a:buNone/>
            </a:pPr>
            <a:r>
              <a:rPr lang="en-GB">
                <a:solidFill>
                  <a:schemeClr val="dk1"/>
                </a:solidFill>
                <a:latin typeface="Open Sans"/>
                <a:ea typeface="Open Sans"/>
                <a:cs typeface="Open Sans"/>
                <a:sym typeface="Open Sans"/>
              </a:rPr>
              <a:t>						</a:t>
            </a:r>
            <a:endParaRPr>
              <a:solidFill>
                <a:schemeClr val="dk1"/>
              </a:solidFill>
              <a:latin typeface="Open Sans"/>
              <a:ea typeface="Open Sans"/>
              <a:cs typeface="Open Sans"/>
              <a:sym typeface="Open Sans"/>
            </a:endParaRPr>
          </a:p>
          <a:p>
            <a:pPr indent="0" lvl="0" marL="0">
              <a:spcBef>
                <a:spcPts val="0"/>
              </a:spcBef>
              <a:spcAft>
                <a:spcPts val="0"/>
              </a:spcAft>
              <a:buClr>
                <a:schemeClr val="dk1"/>
              </a:buClr>
              <a:buSzPts val="1100"/>
              <a:buFont typeface="Arial"/>
              <a:buNone/>
            </a:pPr>
            <a:r>
              <a:rPr b="1" lang="en-GB">
                <a:solidFill>
                  <a:schemeClr val="dk1"/>
                </a:solidFill>
                <a:latin typeface="Open Sans"/>
                <a:ea typeface="Open Sans"/>
                <a:cs typeface="Open Sans"/>
                <a:sym typeface="Open Sans"/>
              </a:rPr>
              <a:t>Pre-event:</a:t>
            </a:r>
            <a:r>
              <a:rPr lang="en-GB">
                <a:solidFill>
                  <a:schemeClr val="dk1"/>
                </a:solidFill>
                <a:latin typeface="Open Sans"/>
                <a:ea typeface="Open Sans"/>
                <a:cs typeface="Open Sans"/>
                <a:sym typeface="Open Sans"/>
              </a:rPr>
              <a:t>							 								</a:t>
            </a:r>
            <a:endParaRPr>
              <a:solidFill>
                <a:schemeClr val="dk1"/>
              </a:solidFill>
              <a:latin typeface="Open Sans"/>
              <a:ea typeface="Open Sans"/>
              <a:cs typeface="Open Sans"/>
              <a:sym typeface="Open Sans"/>
            </a:endParaRPr>
          </a:p>
          <a:p>
            <a:pPr indent="-317500" lvl="0" marL="457200" rtl="0">
              <a:lnSpc>
                <a:spcPct val="115000"/>
              </a:lnSpc>
              <a:spcBef>
                <a:spcPts val="0"/>
              </a:spcBef>
              <a:spcAft>
                <a:spcPts val="0"/>
              </a:spcAft>
              <a:buClr>
                <a:schemeClr val="dk1"/>
              </a:buClr>
              <a:buSzPts val="1400"/>
              <a:buFont typeface="Open Sans"/>
              <a:buChar char="●"/>
            </a:pPr>
            <a:r>
              <a:rPr lang="en-GB">
                <a:solidFill>
                  <a:schemeClr val="dk1"/>
                </a:solidFill>
                <a:latin typeface="Open Sans"/>
                <a:ea typeface="Open Sans"/>
                <a:cs typeface="Open Sans"/>
                <a:sym typeface="Open Sans"/>
              </a:rPr>
              <a:t>Logo on Manchester website (.co.uk)</a:t>
            </a:r>
            <a:endParaRPr>
              <a:solidFill>
                <a:schemeClr val="dk1"/>
              </a:solidFill>
              <a:latin typeface="Open Sans"/>
              <a:ea typeface="Open Sans"/>
              <a:cs typeface="Open Sans"/>
              <a:sym typeface="Open Sans"/>
            </a:endParaRPr>
          </a:p>
          <a:p>
            <a:pPr indent="-317500" lvl="0" marL="457200" rtl="0">
              <a:lnSpc>
                <a:spcPct val="115000"/>
              </a:lnSpc>
              <a:spcBef>
                <a:spcPts val="0"/>
              </a:spcBef>
              <a:spcAft>
                <a:spcPts val="0"/>
              </a:spcAft>
              <a:buClr>
                <a:schemeClr val="dk1"/>
              </a:buClr>
              <a:buSzPts val="1400"/>
              <a:buFont typeface="Open Sans"/>
              <a:buChar char="●"/>
            </a:pPr>
            <a:r>
              <a:rPr lang="en-GB">
                <a:solidFill>
                  <a:schemeClr val="dk1"/>
                </a:solidFill>
                <a:latin typeface="Open Sans"/>
                <a:ea typeface="Open Sans"/>
                <a:cs typeface="Open Sans"/>
                <a:sym typeface="Open Sans"/>
              </a:rPr>
              <a:t>Social media announcements (x5)	 			</a:t>
            </a:r>
            <a:endParaRPr>
              <a:solidFill>
                <a:schemeClr val="dk1"/>
              </a:solidFill>
              <a:latin typeface="Open Sans"/>
              <a:ea typeface="Open Sans"/>
              <a:cs typeface="Open Sans"/>
              <a:sym typeface="Open Sans"/>
            </a:endParaRPr>
          </a:p>
          <a:p>
            <a:pPr indent="-317500" lvl="0" marL="457200" rtl="0">
              <a:lnSpc>
                <a:spcPct val="115000"/>
              </a:lnSpc>
              <a:spcBef>
                <a:spcPts val="0"/>
              </a:spcBef>
              <a:spcAft>
                <a:spcPts val="0"/>
              </a:spcAft>
              <a:buClr>
                <a:schemeClr val="dk1"/>
              </a:buClr>
              <a:buSzPts val="1400"/>
              <a:buFont typeface="Open Sans"/>
              <a:buChar char="●"/>
            </a:pPr>
            <a:r>
              <a:rPr lang="en-GB">
                <a:solidFill>
                  <a:schemeClr val="dk1"/>
                </a:solidFill>
                <a:latin typeface="Open Sans"/>
                <a:ea typeface="Open Sans"/>
                <a:cs typeface="Open Sans"/>
                <a:sym typeface="Open Sans"/>
              </a:rPr>
              <a:t>Opportunity to write technical blog for website and distribution on social media</a:t>
            </a:r>
            <a:endParaRPr>
              <a:solidFill>
                <a:schemeClr val="dk1"/>
              </a:solidFill>
              <a:latin typeface="Open Sans"/>
              <a:ea typeface="Open Sans"/>
              <a:cs typeface="Open Sans"/>
              <a:sym typeface="Open Sans"/>
            </a:endParaRPr>
          </a:p>
          <a:p>
            <a:pPr indent="-317500" lvl="0" marL="457200" rtl="0">
              <a:lnSpc>
                <a:spcPct val="115000"/>
              </a:lnSpc>
              <a:spcBef>
                <a:spcPts val="0"/>
              </a:spcBef>
              <a:spcAft>
                <a:spcPts val="0"/>
              </a:spcAft>
              <a:buClr>
                <a:schemeClr val="dk1"/>
              </a:buClr>
              <a:buSzPts val="1400"/>
              <a:buFont typeface="Open Sans"/>
              <a:buChar char="●"/>
            </a:pPr>
            <a:r>
              <a:rPr lang="en-GB">
                <a:solidFill>
                  <a:schemeClr val="dk1"/>
                </a:solidFill>
                <a:latin typeface="Open Sans"/>
                <a:ea typeface="Open Sans"/>
                <a:cs typeface="Open Sans"/>
                <a:sym typeface="Open Sans"/>
              </a:rPr>
              <a:t>Logo featured on all event correspondence (mailshots etc)	</a:t>
            </a:r>
            <a:endParaRPr b="1">
              <a:solidFill>
                <a:schemeClr val="dk1"/>
              </a:solidFill>
              <a:latin typeface="Open Sans"/>
              <a:ea typeface="Open Sans"/>
              <a:cs typeface="Open Sans"/>
              <a:sym typeface="Open Sans"/>
            </a:endParaRPr>
          </a:p>
          <a:p>
            <a:pPr indent="0" lvl="0" marL="0" rtl="0">
              <a:lnSpc>
                <a:spcPct val="115000"/>
              </a:lnSpc>
              <a:spcBef>
                <a:spcPts val="0"/>
              </a:spcBef>
              <a:spcAft>
                <a:spcPts val="0"/>
              </a:spcAft>
              <a:buClr>
                <a:schemeClr val="dk1"/>
              </a:buClr>
              <a:buSzPts val="1100"/>
              <a:buFont typeface="Arial"/>
              <a:buNone/>
            </a:pPr>
            <a:r>
              <a:rPr lang="en-GB">
                <a:solidFill>
                  <a:schemeClr val="dk1"/>
                </a:solidFill>
                <a:latin typeface="Open Sans"/>
                <a:ea typeface="Open Sans"/>
                <a:cs typeface="Open Sans"/>
                <a:sym typeface="Open Sans"/>
              </a:rPr>
              <a:t>								</a:t>
            </a:r>
            <a:endParaRPr>
              <a:solidFill>
                <a:schemeClr val="dk1"/>
              </a:solidFill>
              <a:latin typeface="Open Sans"/>
              <a:ea typeface="Open Sans"/>
              <a:cs typeface="Open Sans"/>
              <a:sym typeface="Open Sans"/>
            </a:endParaRPr>
          </a:p>
          <a:p>
            <a:pPr indent="0" lvl="0" marL="0" rtl="0">
              <a:lnSpc>
                <a:spcPct val="115000"/>
              </a:lnSpc>
              <a:spcBef>
                <a:spcPts val="0"/>
              </a:spcBef>
              <a:spcAft>
                <a:spcPts val="0"/>
              </a:spcAft>
              <a:buNone/>
            </a:pPr>
            <a:r>
              <a:rPr b="1" lang="en-GB">
                <a:solidFill>
                  <a:schemeClr val="dk1"/>
                </a:solidFill>
                <a:latin typeface="Open Sans"/>
                <a:ea typeface="Open Sans"/>
                <a:cs typeface="Open Sans"/>
                <a:sym typeface="Open Sans"/>
              </a:rPr>
              <a:t>At the event:</a:t>
            </a:r>
            <a:r>
              <a:rPr lang="en-GB">
                <a:solidFill>
                  <a:schemeClr val="dk1"/>
                </a:solidFill>
                <a:latin typeface="Open Sans"/>
                <a:ea typeface="Open Sans"/>
                <a:cs typeface="Open Sans"/>
                <a:sym typeface="Open Sans"/>
              </a:rPr>
              <a:t>							 								</a:t>
            </a:r>
            <a:endParaRPr>
              <a:solidFill>
                <a:schemeClr val="dk1"/>
              </a:solidFill>
              <a:latin typeface="Open Sans"/>
              <a:ea typeface="Open Sans"/>
              <a:cs typeface="Open Sans"/>
              <a:sym typeface="Open Sans"/>
            </a:endParaRPr>
          </a:p>
          <a:p>
            <a:pPr indent="-317500" lvl="0" marL="457200" rtl="0">
              <a:lnSpc>
                <a:spcPct val="115000"/>
              </a:lnSpc>
              <a:spcBef>
                <a:spcPts val="0"/>
              </a:spcBef>
              <a:spcAft>
                <a:spcPts val="0"/>
              </a:spcAft>
              <a:buClr>
                <a:schemeClr val="dk1"/>
              </a:buClr>
              <a:buSzPts val="1400"/>
              <a:buFont typeface="Open Sans"/>
              <a:buChar char="●"/>
            </a:pPr>
            <a:r>
              <a:rPr lang="en-GB">
                <a:solidFill>
                  <a:schemeClr val="dk1"/>
                </a:solidFill>
                <a:latin typeface="Open Sans"/>
                <a:ea typeface="Open Sans"/>
                <a:cs typeface="Open Sans"/>
                <a:sym typeface="Open Sans"/>
              </a:rPr>
              <a:t>Conference welcome remarks	</a:t>
            </a:r>
            <a:endParaRPr>
              <a:solidFill>
                <a:schemeClr val="dk1"/>
              </a:solidFill>
              <a:latin typeface="Open Sans"/>
              <a:ea typeface="Open Sans"/>
              <a:cs typeface="Open Sans"/>
              <a:sym typeface="Open Sans"/>
            </a:endParaRPr>
          </a:p>
          <a:p>
            <a:pPr indent="-317500" lvl="0" marL="457200" rtl="0">
              <a:lnSpc>
                <a:spcPct val="115000"/>
              </a:lnSpc>
              <a:spcBef>
                <a:spcPts val="0"/>
              </a:spcBef>
              <a:spcAft>
                <a:spcPts val="0"/>
              </a:spcAft>
              <a:buClr>
                <a:schemeClr val="dk1"/>
              </a:buClr>
              <a:buSzPts val="1400"/>
              <a:buFont typeface="Open Sans"/>
              <a:buChar char="●"/>
            </a:pPr>
            <a:r>
              <a:rPr lang="en-GB">
                <a:solidFill>
                  <a:schemeClr val="dk1"/>
                </a:solidFill>
                <a:latin typeface="Open Sans"/>
                <a:ea typeface="Open Sans"/>
                <a:cs typeface="Open Sans"/>
                <a:sym typeface="Open Sans"/>
              </a:rPr>
              <a:t>Prominent positioning of logo on delegate badges		</a:t>
            </a:r>
            <a:endParaRPr>
              <a:solidFill>
                <a:schemeClr val="dk1"/>
              </a:solidFill>
              <a:latin typeface="Open Sans"/>
              <a:ea typeface="Open Sans"/>
              <a:cs typeface="Open Sans"/>
              <a:sym typeface="Open Sans"/>
            </a:endParaRPr>
          </a:p>
          <a:p>
            <a:pPr indent="-317500" lvl="0" marL="457200" rtl="0">
              <a:lnSpc>
                <a:spcPct val="115000"/>
              </a:lnSpc>
              <a:spcBef>
                <a:spcPts val="0"/>
              </a:spcBef>
              <a:spcAft>
                <a:spcPts val="0"/>
              </a:spcAft>
              <a:buClr>
                <a:schemeClr val="dk1"/>
              </a:buClr>
              <a:buSzPts val="1400"/>
              <a:buFont typeface="Open Sans"/>
              <a:buChar char="●"/>
            </a:pPr>
            <a:r>
              <a:rPr lang="en-GB">
                <a:solidFill>
                  <a:schemeClr val="dk1"/>
                </a:solidFill>
                <a:latin typeface="Open Sans"/>
                <a:ea typeface="Open Sans"/>
                <a:cs typeface="Open Sans"/>
                <a:sym typeface="Open Sans"/>
              </a:rPr>
              <a:t>Opportunity to distribute flyers/gifts to delegates			</a:t>
            </a:r>
            <a:endParaRPr>
              <a:solidFill>
                <a:schemeClr val="dk1"/>
              </a:solidFill>
              <a:latin typeface="Open Sans"/>
              <a:ea typeface="Open Sans"/>
              <a:cs typeface="Open Sans"/>
              <a:sym typeface="Open Sans"/>
            </a:endParaRPr>
          </a:p>
          <a:p>
            <a:pPr indent="-317500" lvl="0" marL="457200" rtl="0">
              <a:lnSpc>
                <a:spcPct val="115000"/>
              </a:lnSpc>
              <a:spcBef>
                <a:spcPts val="0"/>
              </a:spcBef>
              <a:spcAft>
                <a:spcPts val="0"/>
              </a:spcAft>
              <a:buClr>
                <a:schemeClr val="dk1"/>
              </a:buClr>
              <a:buSzPts val="1400"/>
              <a:buFont typeface="Open Sans"/>
              <a:buChar char="●"/>
            </a:pPr>
            <a:r>
              <a:rPr lang="en-GB">
                <a:solidFill>
                  <a:schemeClr val="dk1"/>
                </a:solidFill>
                <a:latin typeface="Open Sans"/>
                <a:ea typeface="Open Sans"/>
                <a:cs typeface="Open Sans"/>
                <a:sym typeface="Open Sans"/>
              </a:rPr>
              <a:t>Prominent exhibition space at event			</a:t>
            </a:r>
            <a:endParaRPr>
              <a:solidFill>
                <a:schemeClr val="dk1"/>
              </a:solidFill>
              <a:latin typeface="Open Sans"/>
              <a:ea typeface="Open Sans"/>
              <a:cs typeface="Open Sans"/>
              <a:sym typeface="Open Sans"/>
            </a:endParaRPr>
          </a:p>
          <a:p>
            <a:pPr indent="-317500" lvl="0" marL="457200" rtl="0">
              <a:lnSpc>
                <a:spcPct val="115000"/>
              </a:lnSpc>
              <a:spcBef>
                <a:spcPts val="0"/>
              </a:spcBef>
              <a:spcAft>
                <a:spcPts val="0"/>
              </a:spcAft>
              <a:buClr>
                <a:schemeClr val="dk1"/>
              </a:buClr>
              <a:buSzPts val="1400"/>
              <a:buFont typeface="Open Sans"/>
              <a:buChar char="●"/>
            </a:pPr>
            <a:r>
              <a:rPr lang="en-GB">
                <a:solidFill>
                  <a:schemeClr val="dk1"/>
                </a:solidFill>
                <a:latin typeface="Open Sans"/>
                <a:ea typeface="Open Sans"/>
                <a:cs typeface="Open Sans"/>
                <a:sym typeface="Open Sans"/>
              </a:rPr>
              <a:t>Logo included on Mage Titans pop up banners			</a:t>
            </a:r>
            <a:endParaRPr>
              <a:solidFill>
                <a:schemeClr val="dk1"/>
              </a:solidFill>
              <a:latin typeface="Open Sans"/>
              <a:ea typeface="Open Sans"/>
              <a:cs typeface="Open Sans"/>
              <a:sym typeface="Open Sans"/>
            </a:endParaRPr>
          </a:p>
          <a:p>
            <a:pPr indent="-317500" lvl="0" marL="457200" rtl="0">
              <a:lnSpc>
                <a:spcPct val="115000"/>
              </a:lnSpc>
              <a:spcBef>
                <a:spcPts val="0"/>
              </a:spcBef>
              <a:spcAft>
                <a:spcPts val="0"/>
              </a:spcAft>
              <a:buClr>
                <a:schemeClr val="dk1"/>
              </a:buClr>
              <a:buSzPts val="1400"/>
              <a:buFont typeface="Open Sans"/>
              <a:buChar char="●"/>
            </a:pPr>
            <a:r>
              <a:rPr lang="en-GB">
                <a:solidFill>
                  <a:schemeClr val="dk1"/>
                </a:solidFill>
                <a:latin typeface="Open Sans"/>
                <a:ea typeface="Open Sans"/>
                <a:cs typeface="Open Sans"/>
                <a:sym typeface="Open Sans"/>
              </a:rPr>
              <a:t>5 free delegate passes plus 2 free exhibitor passes			</a:t>
            </a:r>
            <a:endParaRPr>
              <a:solidFill>
                <a:schemeClr val="dk1"/>
              </a:solidFill>
              <a:latin typeface="Open Sans"/>
              <a:ea typeface="Open Sans"/>
              <a:cs typeface="Open Sans"/>
              <a:sym typeface="Open Sans"/>
            </a:endParaRPr>
          </a:p>
          <a:p>
            <a:pPr indent="-317500" lvl="0" marL="457200" rtl="0">
              <a:lnSpc>
                <a:spcPct val="115000"/>
              </a:lnSpc>
              <a:spcBef>
                <a:spcPts val="0"/>
              </a:spcBef>
              <a:spcAft>
                <a:spcPts val="0"/>
              </a:spcAft>
              <a:buClr>
                <a:schemeClr val="dk1"/>
              </a:buClr>
              <a:buSzPts val="1400"/>
              <a:buFont typeface="Open Sans"/>
              <a:buChar char="●"/>
            </a:pPr>
            <a:r>
              <a:rPr lang="en-GB">
                <a:solidFill>
                  <a:schemeClr val="dk1"/>
                </a:solidFill>
                <a:latin typeface="Open Sans"/>
                <a:ea typeface="Open Sans"/>
                <a:cs typeface="Open Sans"/>
                <a:sym typeface="Open Sans"/>
              </a:rPr>
              <a:t>Logo on holding slides			</a:t>
            </a:r>
            <a:endParaRPr>
              <a:solidFill>
                <a:schemeClr val="dk1"/>
              </a:solidFill>
              <a:latin typeface="Open Sans"/>
              <a:ea typeface="Open Sans"/>
              <a:cs typeface="Open Sans"/>
              <a:sym typeface="Open Sans"/>
            </a:endParaRPr>
          </a:p>
          <a:p>
            <a:pPr indent="-317500" lvl="0" marL="457200" rtl="0">
              <a:lnSpc>
                <a:spcPct val="115000"/>
              </a:lnSpc>
              <a:spcBef>
                <a:spcPts val="0"/>
              </a:spcBef>
              <a:spcAft>
                <a:spcPts val="0"/>
              </a:spcAft>
              <a:buClr>
                <a:schemeClr val="dk1"/>
              </a:buClr>
              <a:buSzPts val="1400"/>
              <a:buFont typeface="Open Sans"/>
              <a:buChar char="●"/>
            </a:pPr>
            <a:r>
              <a:rPr lang="en-GB">
                <a:solidFill>
                  <a:schemeClr val="dk1"/>
                </a:solidFill>
                <a:latin typeface="Open Sans"/>
                <a:ea typeface="Open Sans"/>
                <a:cs typeface="Open Sans"/>
                <a:sym typeface="Open Sans"/>
              </a:rPr>
              <a:t>Opportunity to write “thank you” message in post-event mailshot</a:t>
            </a:r>
            <a:endParaRPr>
              <a:latin typeface="Open Sans"/>
              <a:ea typeface="Open Sans"/>
              <a:cs typeface="Open Sans"/>
              <a:sym typeface="Open San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107" name="Shape 107"/>
        <p:cNvGrpSpPr/>
        <p:nvPr/>
      </p:nvGrpSpPr>
      <p:grpSpPr>
        <a:xfrm>
          <a:off x="0" y="0"/>
          <a:ext cx="0" cy="0"/>
          <a:chOff x="0" y="0"/>
          <a:chExt cx="0" cy="0"/>
        </a:xfrm>
      </p:grpSpPr>
      <p:pic>
        <p:nvPicPr>
          <p:cNvPr id="108" name="Shape 108"/>
          <p:cNvPicPr preferRelativeResize="0"/>
          <p:nvPr/>
        </p:nvPicPr>
        <p:blipFill rotWithShape="1">
          <a:blip r:embed="rId3">
            <a:alphaModFix/>
          </a:blip>
          <a:srcRect b="0" l="0" r="0" t="0"/>
          <a:stretch/>
        </p:blipFill>
        <p:spPr>
          <a:xfrm>
            <a:off x="9930362" y="5679582"/>
            <a:ext cx="1987874" cy="864293"/>
          </a:xfrm>
          <a:prstGeom prst="rect">
            <a:avLst/>
          </a:prstGeom>
          <a:noFill/>
          <a:ln>
            <a:noFill/>
          </a:ln>
        </p:spPr>
      </p:pic>
      <p:sp>
        <p:nvSpPr>
          <p:cNvPr id="109" name="Shape 109"/>
          <p:cNvSpPr txBox="1"/>
          <p:nvPr/>
        </p:nvSpPr>
        <p:spPr>
          <a:xfrm>
            <a:off x="148600" y="1115675"/>
            <a:ext cx="10253400" cy="5428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Clr>
                <a:schemeClr val="dk1"/>
              </a:buClr>
              <a:buFont typeface="Arial"/>
              <a:buNone/>
            </a:pPr>
            <a:r>
              <a:rPr b="1" lang="en-GB">
                <a:solidFill>
                  <a:schemeClr val="dk1"/>
                </a:solidFill>
                <a:latin typeface="Open Sans"/>
                <a:ea typeface="Open Sans"/>
                <a:cs typeface="Open Sans"/>
                <a:sym typeface="Open Sans"/>
              </a:rPr>
              <a:t>(4 available) £2,000 + VAT </a:t>
            </a:r>
            <a:endParaRPr b="1">
              <a:solidFill>
                <a:schemeClr val="dk1"/>
              </a:solidFill>
              <a:latin typeface="Open Sans"/>
              <a:ea typeface="Open Sans"/>
              <a:cs typeface="Open Sans"/>
              <a:sym typeface="Open Sans"/>
            </a:endParaRPr>
          </a:p>
          <a:p>
            <a:pPr indent="0" lvl="0" marL="0" rtl="0">
              <a:spcBef>
                <a:spcPts val="0"/>
              </a:spcBef>
              <a:spcAft>
                <a:spcPts val="0"/>
              </a:spcAft>
              <a:buNone/>
            </a:pPr>
            <a:r>
              <a:t/>
            </a:r>
            <a:endParaRPr>
              <a:solidFill>
                <a:schemeClr val="dk1"/>
              </a:solidFill>
              <a:latin typeface="Open Sans"/>
              <a:ea typeface="Open Sans"/>
              <a:cs typeface="Open Sans"/>
              <a:sym typeface="Open Sans"/>
            </a:endParaRPr>
          </a:p>
          <a:p>
            <a:pPr indent="0" lvl="0" marL="0" rtl="0">
              <a:spcBef>
                <a:spcPts val="0"/>
              </a:spcBef>
              <a:spcAft>
                <a:spcPts val="0"/>
              </a:spcAft>
              <a:buClr>
                <a:srgbClr val="000000"/>
              </a:buClr>
              <a:buSzPts val="1100"/>
              <a:buFont typeface="Arial"/>
              <a:buNone/>
            </a:pPr>
            <a:r>
              <a:rPr b="1" lang="en-GB">
                <a:solidFill>
                  <a:schemeClr val="dk1"/>
                </a:solidFill>
                <a:latin typeface="Open Sans"/>
                <a:ea typeface="Open Sans"/>
                <a:cs typeface="Open Sans"/>
                <a:sym typeface="Open Sans"/>
              </a:rPr>
              <a:t>Pre-event:</a:t>
            </a:r>
            <a:r>
              <a:rPr lang="en-GB">
                <a:solidFill>
                  <a:schemeClr val="dk1"/>
                </a:solidFill>
                <a:latin typeface="Open Sans"/>
                <a:ea typeface="Open Sans"/>
                <a:cs typeface="Open Sans"/>
                <a:sym typeface="Open Sans"/>
              </a:rPr>
              <a:t>	</a:t>
            </a:r>
            <a:endParaRPr>
              <a:solidFill>
                <a:schemeClr val="dk1"/>
              </a:solidFill>
              <a:latin typeface="Open Sans"/>
              <a:ea typeface="Open Sans"/>
              <a:cs typeface="Open Sans"/>
              <a:sym typeface="Open Sans"/>
            </a:endParaRPr>
          </a:p>
          <a:p>
            <a:pPr indent="-273050" lvl="0" marL="285750" rtl="0">
              <a:spcBef>
                <a:spcPts val="0"/>
              </a:spcBef>
              <a:spcAft>
                <a:spcPts val="0"/>
              </a:spcAft>
              <a:buClr>
                <a:schemeClr val="dk1"/>
              </a:buClr>
              <a:buSzPts val="1400"/>
              <a:buFont typeface="Open Sans"/>
              <a:buChar char="●"/>
            </a:pPr>
            <a:r>
              <a:rPr lang="en-GB">
                <a:solidFill>
                  <a:schemeClr val="dk1"/>
                </a:solidFill>
                <a:latin typeface="Open Sans"/>
                <a:ea typeface="Open Sans"/>
                <a:cs typeface="Open Sans"/>
                <a:sym typeface="Open Sans"/>
              </a:rPr>
              <a:t>Logo on website</a:t>
            </a:r>
            <a:endParaRPr>
              <a:solidFill>
                <a:schemeClr val="dk1"/>
              </a:solidFill>
              <a:latin typeface="Open Sans"/>
              <a:ea typeface="Open Sans"/>
              <a:cs typeface="Open Sans"/>
              <a:sym typeface="Open Sans"/>
            </a:endParaRPr>
          </a:p>
          <a:p>
            <a:pPr indent="-273050" lvl="0" marL="285750" rtl="0">
              <a:spcBef>
                <a:spcPts val="0"/>
              </a:spcBef>
              <a:spcAft>
                <a:spcPts val="0"/>
              </a:spcAft>
              <a:buClr>
                <a:schemeClr val="dk1"/>
              </a:buClr>
              <a:buSzPts val="1400"/>
              <a:buFont typeface="Open Sans"/>
              <a:buChar char="●"/>
            </a:pPr>
            <a:r>
              <a:rPr lang="en-GB">
                <a:solidFill>
                  <a:schemeClr val="dk1"/>
                </a:solidFill>
                <a:latin typeface="Open Sans"/>
                <a:ea typeface="Open Sans"/>
                <a:cs typeface="Open Sans"/>
                <a:sym typeface="Open Sans"/>
              </a:rPr>
              <a:t>Social media announcements (x4) </a:t>
            </a:r>
            <a:endParaRPr>
              <a:solidFill>
                <a:schemeClr val="dk1"/>
              </a:solidFill>
              <a:latin typeface="Open Sans"/>
              <a:ea typeface="Open Sans"/>
              <a:cs typeface="Open Sans"/>
              <a:sym typeface="Open Sans"/>
            </a:endParaRPr>
          </a:p>
          <a:p>
            <a:pPr indent="-273050" lvl="0" marL="285750" rtl="0">
              <a:spcBef>
                <a:spcPts val="0"/>
              </a:spcBef>
              <a:spcAft>
                <a:spcPts val="0"/>
              </a:spcAft>
              <a:buClr>
                <a:schemeClr val="dk1"/>
              </a:buClr>
              <a:buSzPts val="1400"/>
              <a:buFont typeface="Open Sans"/>
              <a:buChar char="●"/>
            </a:pPr>
            <a:r>
              <a:rPr lang="en-GB">
                <a:solidFill>
                  <a:schemeClr val="dk1"/>
                </a:solidFill>
                <a:latin typeface="Open Sans"/>
                <a:ea typeface="Open Sans"/>
                <a:cs typeface="Open Sans"/>
                <a:sym typeface="Open Sans"/>
              </a:rPr>
              <a:t>Opportunity to write technical blog for website</a:t>
            </a:r>
            <a:endParaRPr>
              <a:solidFill>
                <a:schemeClr val="dk1"/>
              </a:solidFill>
              <a:latin typeface="Open Sans"/>
              <a:ea typeface="Open Sans"/>
              <a:cs typeface="Open Sans"/>
              <a:sym typeface="Open Sans"/>
            </a:endParaRPr>
          </a:p>
          <a:p>
            <a:pPr indent="-273050" lvl="0" marL="285750" rtl="0">
              <a:spcBef>
                <a:spcPts val="0"/>
              </a:spcBef>
              <a:spcAft>
                <a:spcPts val="0"/>
              </a:spcAft>
              <a:buClr>
                <a:schemeClr val="dk1"/>
              </a:buClr>
              <a:buSzPts val="1400"/>
              <a:buFont typeface="Open Sans"/>
              <a:buChar char="●"/>
            </a:pPr>
            <a:r>
              <a:rPr lang="en-GB">
                <a:solidFill>
                  <a:schemeClr val="dk1"/>
                </a:solidFill>
                <a:latin typeface="Open Sans"/>
                <a:ea typeface="Open Sans"/>
                <a:cs typeface="Open Sans"/>
                <a:sym typeface="Open Sans"/>
              </a:rPr>
              <a:t>Logo featured on all event correspondence (such as mailshots) </a:t>
            </a:r>
            <a:endParaRPr>
              <a:solidFill>
                <a:schemeClr val="dk1"/>
              </a:solidFill>
              <a:latin typeface="Open Sans"/>
              <a:ea typeface="Open Sans"/>
              <a:cs typeface="Open Sans"/>
              <a:sym typeface="Open Sans"/>
            </a:endParaRPr>
          </a:p>
          <a:p>
            <a:pPr indent="0" lvl="0" marL="0" rtl="0">
              <a:spcBef>
                <a:spcPts val="0"/>
              </a:spcBef>
              <a:spcAft>
                <a:spcPts val="0"/>
              </a:spcAft>
              <a:buNone/>
            </a:pPr>
            <a:r>
              <a:t/>
            </a:r>
            <a:endParaRPr>
              <a:solidFill>
                <a:schemeClr val="dk1"/>
              </a:solidFill>
              <a:latin typeface="Open Sans"/>
              <a:ea typeface="Open Sans"/>
              <a:cs typeface="Open Sans"/>
              <a:sym typeface="Open Sans"/>
            </a:endParaRPr>
          </a:p>
          <a:p>
            <a:pPr indent="0" lvl="0" marL="0" rtl="0">
              <a:lnSpc>
                <a:spcPct val="115000"/>
              </a:lnSpc>
              <a:spcBef>
                <a:spcPts val="0"/>
              </a:spcBef>
              <a:spcAft>
                <a:spcPts val="0"/>
              </a:spcAft>
              <a:buNone/>
            </a:pPr>
            <a:r>
              <a:rPr b="1" lang="en-GB">
                <a:solidFill>
                  <a:schemeClr val="dk1"/>
                </a:solidFill>
                <a:latin typeface="Open Sans"/>
                <a:ea typeface="Open Sans"/>
                <a:cs typeface="Open Sans"/>
                <a:sym typeface="Open Sans"/>
              </a:rPr>
              <a:t>At the event:</a:t>
            </a:r>
            <a:r>
              <a:rPr lang="en-GB">
                <a:solidFill>
                  <a:schemeClr val="dk1"/>
                </a:solidFill>
                <a:latin typeface="Open Sans"/>
                <a:ea typeface="Open Sans"/>
                <a:cs typeface="Open Sans"/>
                <a:sym typeface="Open Sans"/>
              </a:rPr>
              <a:t>	</a:t>
            </a:r>
            <a:endParaRPr>
              <a:solidFill>
                <a:schemeClr val="dk1"/>
              </a:solidFill>
              <a:latin typeface="Open Sans"/>
              <a:ea typeface="Open Sans"/>
              <a:cs typeface="Open Sans"/>
              <a:sym typeface="Open Sans"/>
            </a:endParaRPr>
          </a:p>
          <a:p>
            <a:pPr indent="-273050" lvl="0" marL="285750" rtl="0">
              <a:spcBef>
                <a:spcPts val="0"/>
              </a:spcBef>
              <a:spcAft>
                <a:spcPts val="0"/>
              </a:spcAft>
              <a:buClr>
                <a:schemeClr val="dk1"/>
              </a:buClr>
              <a:buSzPts val="1400"/>
              <a:buFont typeface="Open Sans"/>
              <a:buChar char="●"/>
            </a:pPr>
            <a:r>
              <a:rPr lang="en-GB">
                <a:solidFill>
                  <a:schemeClr val="dk1"/>
                </a:solidFill>
                <a:latin typeface="Open Sans"/>
                <a:ea typeface="Open Sans"/>
                <a:cs typeface="Open Sans"/>
                <a:sym typeface="Open Sans"/>
              </a:rPr>
              <a:t>Logo on delegate badges</a:t>
            </a:r>
            <a:endParaRPr>
              <a:solidFill>
                <a:schemeClr val="dk1"/>
              </a:solidFill>
              <a:latin typeface="Open Sans"/>
              <a:ea typeface="Open Sans"/>
              <a:cs typeface="Open Sans"/>
              <a:sym typeface="Open Sans"/>
            </a:endParaRPr>
          </a:p>
          <a:p>
            <a:pPr indent="-273050" lvl="0" marL="285750" rtl="0">
              <a:spcBef>
                <a:spcPts val="0"/>
              </a:spcBef>
              <a:spcAft>
                <a:spcPts val="0"/>
              </a:spcAft>
              <a:buClr>
                <a:schemeClr val="dk1"/>
              </a:buClr>
              <a:buSzPts val="1400"/>
              <a:buFont typeface="Open Sans"/>
              <a:buChar char="●"/>
            </a:pPr>
            <a:r>
              <a:rPr lang="en-GB">
                <a:solidFill>
                  <a:schemeClr val="dk1"/>
                </a:solidFill>
                <a:latin typeface="Open Sans"/>
                <a:ea typeface="Open Sans"/>
                <a:cs typeface="Open Sans"/>
                <a:sym typeface="Open Sans"/>
              </a:rPr>
              <a:t>Logo on holding slides</a:t>
            </a:r>
            <a:endParaRPr>
              <a:solidFill>
                <a:schemeClr val="dk1"/>
              </a:solidFill>
              <a:latin typeface="Open Sans"/>
              <a:ea typeface="Open Sans"/>
              <a:cs typeface="Open Sans"/>
              <a:sym typeface="Open Sans"/>
            </a:endParaRPr>
          </a:p>
          <a:p>
            <a:pPr indent="-273050" lvl="0" marL="285750" rtl="0">
              <a:spcBef>
                <a:spcPts val="0"/>
              </a:spcBef>
              <a:spcAft>
                <a:spcPts val="0"/>
              </a:spcAft>
              <a:buClr>
                <a:schemeClr val="dk1"/>
              </a:buClr>
              <a:buSzPts val="1400"/>
              <a:buFont typeface="Open Sans"/>
              <a:buChar char="●"/>
            </a:pPr>
            <a:r>
              <a:rPr lang="en-GB">
                <a:solidFill>
                  <a:schemeClr val="dk1"/>
                </a:solidFill>
                <a:latin typeface="Open Sans"/>
                <a:ea typeface="Open Sans"/>
                <a:cs typeface="Open Sans"/>
                <a:sym typeface="Open Sans"/>
              </a:rPr>
              <a:t>Logo included on Mage Titans pop up banners</a:t>
            </a:r>
            <a:endParaRPr>
              <a:solidFill>
                <a:schemeClr val="dk1"/>
              </a:solidFill>
              <a:latin typeface="Open Sans"/>
              <a:ea typeface="Open Sans"/>
              <a:cs typeface="Open Sans"/>
              <a:sym typeface="Open Sans"/>
            </a:endParaRPr>
          </a:p>
          <a:p>
            <a:pPr indent="-273050" lvl="0" marL="285750" rtl="0">
              <a:spcBef>
                <a:spcPts val="0"/>
              </a:spcBef>
              <a:spcAft>
                <a:spcPts val="0"/>
              </a:spcAft>
              <a:buClr>
                <a:schemeClr val="dk1"/>
              </a:buClr>
              <a:buSzPts val="1400"/>
              <a:buFont typeface="Open Sans"/>
              <a:buChar char="●"/>
            </a:pPr>
            <a:r>
              <a:rPr lang="en-GB">
                <a:solidFill>
                  <a:schemeClr val="dk1"/>
                </a:solidFill>
                <a:latin typeface="Open Sans"/>
                <a:ea typeface="Open Sans"/>
                <a:cs typeface="Open Sans"/>
                <a:sym typeface="Open Sans"/>
              </a:rPr>
              <a:t>Opportunity to distribute flyers/gifts to delegates</a:t>
            </a:r>
            <a:endParaRPr>
              <a:solidFill>
                <a:schemeClr val="dk1"/>
              </a:solidFill>
              <a:latin typeface="Open Sans"/>
              <a:ea typeface="Open Sans"/>
              <a:cs typeface="Open Sans"/>
              <a:sym typeface="Open Sans"/>
            </a:endParaRPr>
          </a:p>
          <a:p>
            <a:pPr indent="-273050" lvl="0" marL="285750" rtl="0">
              <a:spcBef>
                <a:spcPts val="0"/>
              </a:spcBef>
              <a:spcAft>
                <a:spcPts val="0"/>
              </a:spcAft>
              <a:buClr>
                <a:schemeClr val="dk1"/>
              </a:buClr>
              <a:buSzPts val="1400"/>
              <a:buFont typeface="Open Sans"/>
              <a:buChar char="●"/>
            </a:pPr>
            <a:r>
              <a:rPr lang="en-GB">
                <a:solidFill>
                  <a:schemeClr val="dk1"/>
                </a:solidFill>
                <a:latin typeface="Open Sans"/>
                <a:ea typeface="Open Sans"/>
                <a:cs typeface="Open Sans"/>
                <a:sym typeface="Open Sans"/>
              </a:rPr>
              <a:t>Exhibition space at event</a:t>
            </a:r>
            <a:endParaRPr>
              <a:solidFill>
                <a:schemeClr val="dk1"/>
              </a:solidFill>
              <a:latin typeface="Open Sans"/>
              <a:ea typeface="Open Sans"/>
              <a:cs typeface="Open Sans"/>
              <a:sym typeface="Open Sans"/>
            </a:endParaRPr>
          </a:p>
          <a:p>
            <a:pPr indent="-273050" lvl="0" marL="285750" rtl="0">
              <a:spcBef>
                <a:spcPts val="0"/>
              </a:spcBef>
              <a:spcAft>
                <a:spcPts val="0"/>
              </a:spcAft>
              <a:buClr>
                <a:schemeClr val="dk1"/>
              </a:buClr>
              <a:buSzPts val="1400"/>
              <a:buFont typeface="Open Sans"/>
              <a:buChar char="●"/>
            </a:pPr>
            <a:r>
              <a:rPr lang="en-GB">
                <a:solidFill>
                  <a:schemeClr val="dk1"/>
                </a:solidFill>
                <a:latin typeface="Open Sans"/>
                <a:ea typeface="Open Sans"/>
                <a:cs typeface="Open Sans"/>
                <a:sym typeface="Open Sans"/>
              </a:rPr>
              <a:t>4 free delegate passes</a:t>
            </a:r>
            <a:endParaRPr>
              <a:solidFill>
                <a:schemeClr val="dk1"/>
              </a:solidFill>
              <a:latin typeface="Open Sans"/>
              <a:ea typeface="Open Sans"/>
              <a:cs typeface="Open Sans"/>
              <a:sym typeface="Open Sans"/>
            </a:endParaRPr>
          </a:p>
          <a:p>
            <a:pPr indent="0" lvl="0" marL="0" rtl="0">
              <a:lnSpc>
                <a:spcPct val="115000"/>
              </a:lnSpc>
              <a:spcBef>
                <a:spcPts val="0"/>
              </a:spcBef>
              <a:spcAft>
                <a:spcPts val="0"/>
              </a:spcAft>
              <a:buNone/>
            </a:pPr>
            <a:r>
              <a:t/>
            </a:r>
            <a:endParaRPr/>
          </a:p>
        </p:txBody>
      </p:sp>
      <p:sp>
        <p:nvSpPr>
          <p:cNvPr id="110" name="Shape 110"/>
          <p:cNvSpPr/>
          <p:nvPr/>
        </p:nvSpPr>
        <p:spPr>
          <a:xfrm>
            <a:off x="148591" y="181506"/>
            <a:ext cx="7271100" cy="673200"/>
          </a:xfrm>
          <a:prstGeom prst="roundRect">
            <a:avLst>
              <a:gd fmla="val 16667" name="adj"/>
            </a:avLst>
          </a:prstGeom>
          <a:solidFill>
            <a:srgbClr val="F47B20"/>
          </a:solidFill>
          <a:ln cap="flat" cmpd="sng" w="12700">
            <a:solidFill>
              <a:srgbClr val="F57B2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spcBef>
                <a:spcPts val="0"/>
              </a:spcBef>
              <a:spcAft>
                <a:spcPts val="0"/>
              </a:spcAft>
              <a:buNone/>
            </a:pPr>
            <a:r>
              <a:rPr b="1" lang="en-GB" sz="3200">
                <a:solidFill>
                  <a:schemeClr val="lt1"/>
                </a:solidFill>
              </a:rPr>
              <a:t>Gold partner package</a:t>
            </a:r>
            <a:endParaRPr b="1" sz="3200">
              <a:solidFill>
                <a:schemeClr val="lt1"/>
              </a:solidFill>
            </a:endParaRPr>
          </a:p>
        </p:txBody>
      </p:sp>
      <p:pic>
        <p:nvPicPr>
          <p:cNvPr id="111" name="Shape 111"/>
          <p:cNvPicPr preferRelativeResize="0"/>
          <p:nvPr/>
        </p:nvPicPr>
        <p:blipFill>
          <a:blip r:embed="rId4">
            <a:alphaModFix/>
          </a:blip>
          <a:stretch>
            <a:fillRect/>
          </a:stretch>
        </p:blipFill>
        <p:spPr>
          <a:xfrm>
            <a:off x="8722550" y="854694"/>
            <a:ext cx="3195675" cy="2132125"/>
          </a:xfrm>
          <a:prstGeom prst="rect">
            <a:avLst/>
          </a:prstGeom>
          <a:noFill/>
          <a:ln>
            <a:noFill/>
          </a:ln>
        </p:spPr>
      </p:pic>
      <p:pic>
        <p:nvPicPr>
          <p:cNvPr id="112" name="Shape 112"/>
          <p:cNvPicPr preferRelativeResize="0"/>
          <p:nvPr/>
        </p:nvPicPr>
        <p:blipFill>
          <a:blip r:embed="rId5">
            <a:alphaModFix/>
          </a:blip>
          <a:stretch>
            <a:fillRect/>
          </a:stretch>
        </p:blipFill>
        <p:spPr>
          <a:xfrm>
            <a:off x="8722550" y="3138600"/>
            <a:ext cx="3195675" cy="2132127"/>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116" name="Shape 116"/>
        <p:cNvGrpSpPr/>
        <p:nvPr/>
      </p:nvGrpSpPr>
      <p:grpSpPr>
        <a:xfrm>
          <a:off x="0" y="0"/>
          <a:ext cx="0" cy="0"/>
          <a:chOff x="0" y="0"/>
          <a:chExt cx="0" cy="0"/>
        </a:xfrm>
      </p:grpSpPr>
      <p:pic>
        <p:nvPicPr>
          <p:cNvPr id="117" name="Shape 117"/>
          <p:cNvPicPr preferRelativeResize="0"/>
          <p:nvPr/>
        </p:nvPicPr>
        <p:blipFill rotWithShape="1">
          <a:blip r:embed="rId3">
            <a:alphaModFix/>
          </a:blip>
          <a:srcRect b="0" l="0" r="0" t="0"/>
          <a:stretch/>
        </p:blipFill>
        <p:spPr>
          <a:xfrm>
            <a:off x="9930362" y="5679582"/>
            <a:ext cx="1987874" cy="864293"/>
          </a:xfrm>
          <a:prstGeom prst="rect">
            <a:avLst/>
          </a:prstGeom>
          <a:noFill/>
          <a:ln>
            <a:noFill/>
          </a:ln>
        </p:spPr>
      </p:pic>
      <p:sp>
        <p:nvSpPr>
          <p:cNvPr id="118" name="Shape 118"/>
          <p:cNvSpPr txBox="1"/>
          <p:nvPr/>
        </p:nvSpPr>
        <p:spPr>
          <a:xfrm>
            <a:off x="312175" y="802925"/>
            <a:ext cx="10253400" cy="5428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Clr>
                <a:schemeClr val="dk1"/>
              </a:buClr>
              <a:buSzPts val="1100"/>
              <a:buFont typeface="Arial"/>
              <a:buNone/>
            </a:pPr>
            <a:r>
              <a:rPr b="1" lang="en-GB">
                <a:solidFill>
                  <a:schemeClr val="dk1"/>
                </a:solidFill>
                <a:latin typeface="Open Sans"/>
                <a:ea typeface="Open Sans"/>
                <a:cs typeface="Open Sans"/>
                <a:sym typeface="Open Sans"/>
              </a:rPr>
              <a:t>(4 available) £750 + VAT</a:t>
            </a:r>
            <a:endParaRPr b="1">
              <a:solidFill>
                <a:schemeClr val="dk1"/>
              </a:solidFill>
              <a:latin typeface="Open Sans"/>
              <a:ea typeface="Open Sans"/>
              <a:cs typeface="Open Sans"/>
              <a:sym typeface="Open Sans"/>
            </a:endParaRPr>
          </a:p>
          <a:p>
            <a:pPr indent="0" lvl="0" marL="0" rtl="0">
              <a:spcBef>
                <a:spcPts val="0"/>
              </a:spcBef>
              <a:spcAft>
                <a:spcPts val="0"/>
              </a:spcAft>
              <a:buNone/>
            </a:pPr>
            <a:r>
              <a:rPr lang="en-GB">
                <a:solidFill>
                  <a:schemeClr val="dk1"/>
                </a:solidFill>
                <a:latin typeface="Open Sans"/>
                <a:ea typeface="Open Sans"/>
                <a:cs typeface="Open Sans"/>
                <a:sym typeface="Open Sans"/>
              </a:rPr>
              <a:t>													 								</a:t>
            </a:r>
            <a:endParaRPr>
              <a:solidFill>
                <a:schemeClr val="dk1"/>
              </a:solidFill>
              <a:latin typeface="Open Sans"/>
              <a:ea typeface="Open Sans"/>
              <a:cs typeface="Open Sans"/>
              <a:sym typeface="Open Sans"/>
            </a:endParaRPr>
          </a:p>
          <a:p>
            <a:pPr indent="-317500" lvl="0" marL="457200" rtl="0">
              <a:lnSpc>
                <a:spcPct val="115000"/>
              </a:lnSpc>
              <a:spcBef>
                <a:spcPts val="0"/>
              </a:spcBef>
              <a:spcAft>
                <a:spcPts val="0"/>
              </a:spcAft>
              <a:buClr>
                <a:schemeClr val="dk1"/>
              </a:buClr>
              <a:buSzPts val="1400"/>
              <a:buFont typeface="Open Sans"/>
              <a:buChar char="●"/>
            </a:pPr>
            <a:r>
              <a:rPr lang="en-GB">
                <a:solidFill>
                  <a:schemeClr val="dk1"/>
                </a:solidFill>
                <a:latin typeface="Open Sans"/>
                <a:ea typeface="Open Sans"/>
                <a:cs typeface="Open Sans"/>
                <a:sym typeface="Open Sans"/>
              </a:rPr>
              <a:t>Logo on website							 								</a:t>
            </a:r>
            <a:endParaRPr>
              <a:solidFill>
                <a:schemeClr val="dk1"/>
              </a:solidFill>
              <a:latin typeface="Open Sans"/>
              <a:ea typeface="Open Sans"/>
              <a:cs typeface="Open Sans"/>
              <a:sym typeface="Open Sans"/>
            </a:endParaRPr>
          </a:p>
          <a:p>
            <a:pPr indent="-317500" lvl="0" marL="457200" rtl="0">
              <a:lnSpc>
                <a:spcPct val="115000"/>
              </a:lnSpc>
              <a:spcBef>
                <a:spcPts val="0"/>
              </a:spcBef>
              <a:spcAft>
                <a:spcPts val="0"/>
              </a:spcAft>
              <a:buClr>
                <a:schemeClr val="dk1"/>
              </a:buClr>
              <a:buSzPts val="1400"/>
              <a:buFont typeface="Open Sans"/>
              <a:buChar char="●"/>
            </a:pPr>
            <a:r>
              <a:rPr lang="en-GB">
                <a:solidFill>
                  <a:schemeClr val="dk1"/>
                </a:solidFill>
                <a:latin typeface="Open Sans"/>
                <a:ea typeface="Open Sans"/>
                <a:cs typeface="Open Sans"/>
                <a:sym typeface="Open Sans"/>
              </a:rPr>
              <a:t>Social media announcements (x3)							 						</a:t>
            </a:r>
            <a:endParaRPr>
              <a:solidFill>
                <a:schemeClr val="dk1"/>
              </a:solidFill>
              <a:latin typeface="Open Sans"/>
              <a:ea typeface="Open Sans"/>
              <a:cs typeface="Open Sans"/>
              <a:sym typeface="Open Sans"/>
            </a:endParaRPr>
          </a:p>
          <a:p>
            <a:pPr indent="-336550" lvl="0" marL="457200" rtl="0">
              <a:lnSpc>
                <a:spcPct val="115000"/>
              </a:lnSpc>
              <a:spcBef>
                <a:spcPts val="0"/>
              </a:spcBef>
              <a:spcAft>
                <a:spcPts val="0"/>
              </a:spcAft>
              <a:buClr>
                <a:schemeClr val="dk1"/>
              </a:buClr>
              <a:buSzPts val="1700"/>
              <a:buChar char="●"/>
            </a:pPr>
            <a:r>
              <a:rPr lang="en-GB">
                <a:solidFill>
                  <a:schemeClr val="dk1"/>
                </a:solidFill>
                <a:latin typeface="Open Sans"/>
                <a:ea typeface="Open Sans"/>
                <a:cs typeface="Open Sans"/>
                <a:sym typeface="Open Sans"/>
              </a:rPr>
              <a:t>3 free delegate passes	</a:t>
            </a:r>
            <a:r>
              <a:rPr lang="en-GB" sz="1100">
                <a:solidFill>
                  <a:schemeClr val="dk1"/>
                </a:solidFill>
              </a:rPr>
              <a:t>						</a:t>
            </a:r>
            <a:r>
              <a:rPr lang="en-GB" sz="1600">
                <a:solidFill>
                  <a:schemeClr val="dk1"/>
                </a:solidFill>
              </a:rPr>
              <a:t> 								</a:t>
            </a:r>
            <a:endParaRPr sz="1600">
              <a:solidFill>
                <a:schemeClr val="dk1"/>
              </a:solidFill>
            </a:endParaRPr>
          </a:p>
          <a:p>
            <a:pPr indent="0" lvl="0" marL="0" rtl="0">
              <a:lnSpc>
                <a:spcPct val="115000"/>
              </a:lnSpc>
              <a:spcBef>
                <a:spcPts val="0"/>
              </a:spcBef>
              <a:spcAft>
                <a:spcPts val="0"/>
              </a:spcAft>
              <a:buNone/>
            </a:pPr>
            <a:r>
              <a:rPr lang="en-GB" sz="1600">
                <a:solidFill>
                  <a:schemeClr val="dk1"/>
                </a:solidFill>
              </a:rPr>
              <a:t>								</a:t>
            </a:r>
            <a:endParaRPr sz="1600">
              <a:solidFill>
                <a:schemeClr val="dk1"/>
              </a:solidFill>
            </a:endParaRPr>
          </a:p>
          <a:p>
            <a:pPr indent="0" lvl="0" marL="0" rtl="0">
              <a:lnSpc>
                <a:spcPct val="115000"/>
              </a:lnSpc>
              <a:spcBef>
                <a:spcPts val="0"/>
              </a:spcBef>
              <a:spcAft>
                <a:spcPts val="0"/>
              </a:spcAft>
              <a:buNone/>
            </a:pPr>
            <a:r>
              <a:t/>
            </a:r>
            <a:endParaRPr/>
          </a:p>
        </p:txBody>
      </p:sp>
      <p:sp>
        <p:nvSpPr>
          <p:cNvPr id="119" name="Shape 119"/>
          <p:cNvSpPr/>
          <p:nvPr/>
        </p:nvSpPr>
        <p:spPr>
          <a:xfrm>
            <a:off x="312166" y="2313631"/>
            <a:ext cx="7271100" cy="673200"/>
          </a:xfrm>
          <a:prstGeom prst="roundRect">
            <a:avLst>
              <a:gd fmla="val 16667" name="adj"/>
            </a:avLst>
          </a:prstGeom>
          <a:solidFill>
            <a:srgbClr val="F47B20"/>
          </a:solidFill>
          <a:ln cap="flat" cmpd="sng" w="12700">
            <a:solidFill>
              <a:srgbClr val="F57B2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spcBef>
                <a:spcPts val="0"/>
              </a:spcBef>
              <a:spcAft>
                <a:spcPts val="0"/>
              </a:spcAft>
              <a:buNone/>
            </a:pPr>
            <a:r>
              <a:rPr b="1" lang="en-GB" sz="3200">
                <a:solidFill>
                  <a:schemeClr val="lt1"/>
                </a:solidFill>
              </a:rPr>
              <a:t>Lunch </a:t>
            </a:r>
            <a:r>
              <a:rPr b="1" lang="en-GB" sz="3200">
                <a:solidFill>
                  <a:schemeClr val="lt1"/>
                </a:solidFill>
              </a:rPr>
              <a:t>partner package</a:t>
            </a:r>
            <a:endParaRPr b="1" sz="3200">
              <a:solidFill>
                <a:schemeClr val="lt1"/>
              </a:solidFill>
            </a:endParaRPr>
          </a:p>
        </p:txBody>
      </p:sp>
      <p:pic>
        <p:nvPicPr>
          <p:cNvPr id="120" name="Shape 120"/>
          <p:cNvPicPr preferRelativeResize="0"/>
          <p:nvPr/>
        </p:nvPicPr>
        <p:blipFill>
          <a:blip r:embed="rId4">
            <a:alphaModFix/>
          </a:blip>
          <a:stretch>
            <a:fillRect/>
          </a:stretch>
        </p:blipFill>
        <p:spPr>
          <a:xfrm>
            <a:off x="8722550" y="854694"/>
            <a:ext cx="3195675" cy="2132125"/>
          </a:xfrm>
          <a:prstGeom prst="rect">
            <a:avLst/>
          </a:prstGeom>
          <a:noFill/>
          <a:ln>
            <a:noFill/>
          </a:ln>
        </p:spPr>
      </p:pic>
      <p:pic>
        <p:nvPicPr>
          <p:cNvPr id="121" name="Shape 121"/>
          <p:cNvPicPr preferRelativeResize="0"/>
          <p:nvPr/>
        </p:nvPicPr>
        <p:blipFill>
          <a:blip r:embed="rId5">
            <a:alphaModFix/>
          </a:blip>
          <a:stretch>
            <a:fillRect/>
          </a:stretch>
        </p:blipFill>
        <p:spPr>
          <a:xfrm>
            <a:off x="8722550" y="3138600"/>
            <a:ext cx="3195675" cy="2132127"/>
          </a:xfrm>
          <a:prstGeom prst="rect">
            <a:avLst/>
          </a:prstGeom>
          <a:noFill/>
          <a:ln>
            <a:noFill/>
          </a:ln>
        </p:spPr>
      </p:pic>
      <p:sp>
        <p:nvSpPr>
          <p:cNvPr id="122" name="Shape 122"/>
          <p:cNvSpPr/>
          <p:nvPr/>
        </p:nvSpPr>
        <p:spPr>
          <a:xfrm>
            <a:off x="312166" y="69806"/>
            <a:ext cx="7271100" cy="673200"/>
          </a:xfrm>
          <a:prstGeom prst="roundRect">
            <a:avLst>
              <a:gd fmla="val 16667" name="adj"/>
            </a:avLst>
          </a:prstGeom>
          <a:solidFill>
            <a:srgbClr val="F47B20"/>
          </a:solidFill>
          <a:ln cap="flat" cmpd="sng" w="12700">
            <a:solidFill>
              <a:srgbClr val="F57B2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spcBef>
                <a:spcPts val="0"/>
              </a:spcBef>
              <a:spcAft>
                <a:spcPts val="0"/>
              </a:spcAft>
              <a:buNone/>
            </a:pPr>
            <a:r>
              <a:rPr b="1" lang="en-GB" sz="3200">
                <a:solidFill>
                  <a:schemeClr val="lt1"/>
                </a:solidFill>
              </a:rPr>
              <a:t>Silver partner package</a:t>
            </a:r>
            <a:endParaRPr b="1" sz="3200">
              <a:solidFill>
                <a:schemeClr val="lt1"/>
              </a:solidFill>
            </a:endParaRPr>
          </a:p>
        </p:txBody>
      </p:sp>
      <p:sp>
        <p:nvSpPr>
          <p:cNvPr id="123" name="Shape 123"/>
          <p:cNvSpPr txBox="1"/>
          <p:nvPr/>
        </p:nvSpPr>
        <p:spPr>
          <a:xfrm>
            <a:off x="312175" y="2986825"/>
            <a:ext cx="10253400" cy="5428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b="1" lang="en-GB">
                <a:solidFill>
                  <a:schemeClr val="dk1"/>
                </a:solidFill>
                <a:latin typeface="Open Sans"/>
                <a:ea typeface="Open Sans"/>
                <a:cs typeface="Open Sans"/>
                <a:sym typeface="Open Sans"/>
              </a:rPr>
              <a:t>(4 available) £500 + VAT</a:t>
            </a:r>
            <a:endParaRPr b="1">
              <a:solidFill>
                <a:schemeClr val="dk1"/>
              </a:solidFill>
              <a:latin typeface="Open Sans"/>
              <a:ea typeface="Open Sans"/>
              <a:cs typeface="Open Sans"/>
              <a:sym typeface="Open Sans"/>
            </a:endParaRPr>
          </a:p>
          <a:p>
            <a:pPr indent="0" lvl="0" marL="0" rtl="0">
              <a:spcBef>
                <a:spcPts val="0"/>
              </a:spcBef>
              <a:spcAft>
                <a:spcPts val="0"/>
              </a:spcAft>
              <a:buNone/>
            </a:pPr>
            <a:r>
              <a:rPr lang="en-GB">
                <a:solidFill>
                  <a:schemeClr val="dk1"/>
                </a:solidFill>
                <a:latin typeface="Open Sans"/>
                <a:ea typeface="Open Sans"/>
                <a:cs typeface="Open Sans"/>
                <a:sym typeface="Open Sans"/>
              </a:rPr>
              <a:t>													 								</a:t>
            </a:r>
            <a:endParaRPr>
              <a:solidFill>
                <a:schemeClr val="dk1"/>
              </a:solidFill>
              <a:latin typeface="Open Sans"/>
              <a:ea typeface="Open Sans"/>
              <a:cs typeface="Open Sans"/>
              <a:sym typeface="Open Sans"/>
            </a:endParaRPr>
          </a:p>
          <a:p>
            <a:pPr indent="-317500" lvl="0" marL="457200" rtl="0">
              <a:lnSpc>
                <a:spcPct val="115000"/>
              </a:lnSpc>
              <a:spcBef>
                <a:spcPts val="0"/>
              </a:spcBef>
              <a:spcAft>
                <a:spcPts val="0"/>
              </a:spcAft>
              <a:buClr>
                <a:schemeClr val="dk1"/>
              </a:buClr>
              <a:buSzPts val="1400"/>
              <a:buFont typeface="Open Sans"/>
              <a:buChar char="●"/>
            </a:pPr>
            <a:r>
              <a:rPr lang="en-GB">
                <a:solidFill>
                  <a:schemeClr val="dk1"/>
                </a:solidFill>
                <a:latin typeface="Open Sans"/>
                <a:ea typeface="Open Sans"/>
                <a:cs typeface="Open Sans"/>
                <a:sym typeface="Open Sans"/>
              </a:rPr>
              <a:t>Logo on website							 								</a:t>
            </a:r>
            <a:endParaRPr>
              <a:solidFill>
                <a:schemeClr val="dk1"/>
              </a:solidFill>
              <a:latin typeface="Open Sans"/>
              <a:ea typeface="Open Sans"/>
              <a:cs typeface="Open Sans"/>
              <a:sym typeface="Open Sans"/>
            </a:endParaRPr>
          </a:p>
          <a:p>
            <a:pPr indent="-317500" lvl="0" marL="457200" rtl="0">
              <a:lnSpc>
                <a:spcPct val="115000"/>
              </a:lnSpc>
              <a:spcBef>
                <a:spcPts val="0"/>
              </a:spcBef>
              <a:spcAft>
                <a:spcPts val="0"/>
              </a:spcAft>
              <a:buClr>
                <a:schemeClr val="dk1"/>
              </a:buClr>
              <a:buSzPts val="1400"/>
              <a:buFont typeface="Open Sans"/>
              <a:buChar char="●"/>
            </a:pPr>
            <a:r>
              <a:rPr lang="en-GB">
                <a:solidFill>
                  <a:schemeClr val="dk1"/>
                </a:solidFill>
                <a:latin typeface="Open Sans"/>
                <a:ea typeface="Open Sans"/>
                <a:cs typeface="Open Sans"/>
                <a:sym typeface="Open Sans"/>
              </a:rPr>
              <a:t>Social media announcements (x2)							 						</a:t>
            </a:r>
            <a:endParaRPr>
              <a:solidFill>
                <a:schemeClr val="dk1"/>
              </a:solidFill>
              <a:latin typeface="Open Sans"/>
              <a:ea typeface="Open Sans"/>
              <a:cs typeface="Open Sans"/>
              <a:sym typeface="Open Sans"/>
            </a:endParaRPr>
          </a:p>
          <a:p>
            <a:pPr indent="-336550" lvl="0" marL="457200" rtl="0">
              <a:lnSpc>
                <a:spcPct val="115000"/>
              </a:lnSpc>
              <a:spcBef>
                <a:spcPts val="0"/>
              </a:spcBef>
              <a:spcAft>
                <a:spcPts val="0"/>
              </a:spcAft>
              <a:buClr>
                <a:schemeClr val="dk1"/>
              </a:buClr>
              <a:buSzPts val="1700"/>
              <a:buChar char="●"/>
            </a:pPr>
            <a:r>
              <a:rPr lang="en-GB">
                <a:solidFill>
                  <a:schemeClr val="dk1"/>
                </a:solidFill>
                <a:latin typeface="Open Sans"/>
                <a:ea typeface="Open Sans"/>
                <a:cs typeface="Open Sans"/>
                <a:sym typeface="Open Sans"/>
              </a:rPr>
              <a:t>2 free delegate passes	</a:t>
            </a:r>
            <a:r>
              <a:rPr lang="en-GB" sz="1100">
                <a:solidFill>
                  <a:schemeClr val="dk1"/>
                </a:solidFill>
              </a:rPr>
              <a:t>						</a:t>
            </a:r>
            <a:r>
              <a:rPr lang="en-GB" sz="1600">
                <a:solidFill>
                  <a:schemeClr val="dk1"/>
                </a:solidFill>
              </a:rPr>
              <a:t> 								</a:t>
            </a:r>
            <a:endParaRPr sz="1600">
              <a:solidFill>
                <a:schemeClr val="dk1"/>
              </a:solidFill>
            </a:endParaRPr>
          </a:p>
          <a:p>
            <a:pPr indent="0" lvl="0" marL="0" rtl="0">
              <a:lnSpc>
                <a:spcPct val="115000"/>
              </a:lnSpc>
              <a:spcBef>
                <a:spcPts val="0"/>
              </a:spcBef>
              <a:spcAft>
                <a:spcPts val="0"/>
              </a:spcAft>
              <a:buNone/>
            </a:pPr>
            <a:r>
              <a:rPr lang="en-GB" sz="1600">
                <a:solidFill>
                  <a:schemeClr val="dk1"/>
                </a:solidFill>
              </a:rPr>
              <a:t>								</a:t>
            </a:r>
            <a:endParaRPr sz="1600">
              <a:solidFill>
                <a:schemeClr val="dk1"/>
              </a:solidFill>
            </a:endParaRPr>
          </a:p>
          <a:p>
            <a:pPr indent="0" lvl="0" marL="0" rtl="0">
              <a:lnSpc>
                <a:spcPct val="115000"/>
              </a:lnSpc>
              <a:spcBef>
                <a:spcPts val="0"/>
              </a:spcBef>
              <a:spcAft>
                <a:spcPts val="0"/>
              </a:spcAft>
              <a:buNone/>
            </a:pPr>
            <a:r>
              <a:t/>
            </a:r>
            <a:endParaRPr/>
          </a:p>
        </p:txBody>
      </p:sp>
      <p:sp>
        <p:nvSpPr>
          <p:cNvPr id="124" name="Shape 124"/>
          <p:cNvSpPr/>
          <p:nvPr/>
        </p:nvSpPr>
        <p:spPr>
          <a:xfrm>
            <a:off x="312166" y="4500081"/>
            <a:ext cx="7271100" cy="673200"/>
          </a:xfrm>
          <a:prstGeom prst="roundRect">
            <a:avLst>
              <a:gd fmla="val 16667" name="adj"/>
            </a:avLst>
          </a:prstGeom>
          <a:solidFill>
            <a:srgbClr val="F47B20"/>
          </a:solidFill>
          <a:ln cap="flat" cmpd="sng" w="12700">
            <a:solidFill>
              <a:srgbClr val="F57B2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spcBef>
                <a:spcPts val="0"/>
              </a:spcBef>
              <a:spcAft>
                <a:spcPts val="0"/>
              </a:spcAft>
              <a:buNone/>
            </a:pPr>
            <a:r>
              <a:rPr b="1" lang="en-GB" sz="3200">
                <a:solidFill>
                  <a:schemeClr val="lt1"/>
                </a:solidFill>
              </a:rPr>
              <a:t>Community </a:t>
            </a:r>
            <a:r>
              <a:rPr b="1" lang="en-GB" sz="3200">
                <a:solidFill>
                  <a:schemeClr val="lt1"/>
                </a:solidFill>
              </a:rPr>
              <a:t>partner package</a:t>
            </a:r>
            <a:endParaRPr b="1" sz="3200">
              <a:solidFill>
                <a:schemeClr val="lt1"/>
              </a:solidFill>
            </a:endParaRPr>
          </a:p>
        </p:txBody>
      </p:sp>
      <p:sp>
        <p:nvSpPr>
          <p:cNvPr id="125" name="Shape 125"/>
          <p:cNvSpPr txBox="1"/>
          <p:nvPr/>
        </p:nvSpPr>
        <p:spPr>
          <a:xfrm>
            <a:off x="312175" y="5270725"/>
            <a:ext cx="10253400" cy="5428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b="1" lang="en-GB">
                <a:solidFill>
                  <a:schemeClr val="dk1"/>
                </a:solidFill>
                <a:latin typeface="Open Sans"/>
                <a:ea typeface="Open Sans"/>
                <a:cs typeface="Open Sans"/>
                <a:sym typeface="Open Sans"/>
              </a:rPr>
              <a:t>(4 available) £250 + VAT</a:t>
            </a:r>
            <a:endParaRPr b="1">
              <a:solidFill>
                <a:schemeClr val="dk1"/>
              </a:solidFill>
              <a:latin typeface="Open Sans"/>
              <a:ea typeface="Open Sans"/>
              <a:cs typeface="Open Sans"/>
              <a:sym typeface="Open Sans"/>
            </a:endParaRPr>
          </a:p>
          <a:p>
            <a:pPr indent="0" lvl="0" marL="0" rtl="0">
              <a:spcBef>
                <a:spcPts val="0"/>
              </a:spcBef>
              <a:spcAft>
                <a:spcPts val="0"/>
              </a:spcAft>
              <a:buNone/>
            </a:pPr>
            <a:r>
              <a:rPr lang="en-GB">
                <a:solidFill>
                  <a:schemeClr val="dk1"/>
                </a:solidFill>
                <a:latin typeface="Open Sans"/>
                <a:ea typeface="Open Sans"/>
                <a:cs typeface="Open Sans"/>
                <a:sym typeface="Open Sans"/>
              </a:rPr>
              <a:t>													 								</a:t>
            </a:r>
            <a:endParaRPr>
              <a:solidFill>
                <a:schemeClr val="dk1"/>
              </a:solidFill>
              <a:latin typeface="Open Sans"/>
              <a:ea typeface="Open Sans"/>
              <a:cs typeface="Open Sans"/>
              <a:sym typeface="Open Sans"/>
            </a:endParaRPr>
          </a:p>
          <a:p>
            <a:pPr indent="-317500" lvl="0" marL="457200" rtl="0">
              <a:lnSpc>
                <a:spcPct val="115000"/>
              </a:lnSpc>
              <a:spcBef>
                <a:spcPts val="0"/>
              </a:spcBef>
              <a:spcAft>
                <a:spcPts val="0"/>
              </a:spcAft>
              <a:buClr>
                <a:schemeClr val="dk1"/>
              </a:buClr>
              <a:buSzPts val="1400"/>
              <a:buFont typeface="Open Sans"/>
              <a:buChar char="●"/>
            </a:pPr>
            <a:r>
              <a:rPr lang="en-GB">
                <a:solidFill>
                  <a:schemeClr val="dk1"/>
                </a:solidFill>
                <a:latin typeface="Open Sans"/>
                <a:ea typeface="Open Sans"/>
                <a:cs typeface="Open Sans"/>
                <a:sym typeface="Open Sans"/>
              </a:rPr>
              <a:t>Logo on website							 								</a:t>
            </a:r>
            <a:endParaRPr>
              <a:solidFill>
                <a:schemeClr val="dk1"/>
              </a:solidFill>
              <a:latin typeface="Open Sans"/>
              <a:ea typeface="Open Sans"/>
              <a:cs typeface="Open Sans"/>
              <a:sym typeface="Open Sans"/>
            </a:endParaRPr>
          </a:p>
          <a:p>
            <a:pPr indent="-317500" lvl="0" marL="457200" rtl="0">
              <a:lnSpc>
                <a:spcPct val="115000"/>
              </a:lnSpc>
              <a:spcBef>
                <a:spcPts val="0"/>
              </a:spcBef>
              <a:spcAft>
                <a:spcPts val="0"/>
              </a:spcAft>
              <a:buClr>
                <a:schemeClr val="dk1"/>
              </a:buClr>
              <a:buSzPts val="1400"/>
              <a:buFont typeface="Open Sans"/>
              <a:buChar char="●"/>
            </a:pPr>
            <a:r>
              <a:rPr lang="en-GB">
                <a:solidFill>
                  <a:schemeClr val="dk1"/>
                </a:solidFill>
                <a:latin typeface="Open Sans"/>
                <a:ea typeface="Open Sans"/>
                <a:cs typeface="Open Sans"/>
                <a:sym typeface="Open Sans"/>
              </a:rPr>
              <a:t>Social media announcements (x1)							 						</a:t>
            </a:r>
            <a:endParaRPr>
              <a:solidFill>
                <a:schemeClr val="dk1"/>
              </a:solidFill>
              <a:latin typeface="Open Sans"/>
              <a:ea typeface="Open Sans"/>
              <a:cs typeface="Open Sans"/>
              <a:sym typeface="Open Sans"/>
            </a:endParaRPr>
          </a:p>
          <a:p>
            <a:pPr indent="-336550" lvl="0" marL="457200" rtl="0">
              <a:lnSpc>
                <a:spcPct val="115000"/>
              </a:lnSpc>
              <a:spcBef>
                <a:spcPts val="0"/>
              </a:spcBef>
              <a:spcAft>
                <a:spcPts val="0"/>
              </a:spcAft>
              <a:buClr>
                <a:schemeClr val="dk1"/>
              </a:buClr>
              <a:buSzPts val="1700"/>
              <a:buChar char="●"/>
            </a:pPr>
            <a:r>
              <a:rPr lang="en-GB">
                <a:solidFill>
                  <a:schemeClr val="dk1"/>
                </a:solidFill>
                <a:latin typeface="Open Sans"/>
                <a:ea typeface="Open Sans"/>
                <a:cs typeface="Open Sans"/>
                <a:sym typeface="Open Sans"/>
              </a:rPr>
              <a:t>1 free delegate passe	</a:t>
            </a:r>
            <a:r>
              <a:rPr lang="en-GB" sz="1100">
                <a:solidFill>
                  <a:schemeClr val="dk1"/>
                </a:solidFill>
              </a:rPr>
              <a:t>						</a:t>
            </a:r>
            <a:r>
              <a:rPr lang="en-GB" sz="1600">
                <a:solidFill>
                  <a:schemeClr val="dk1"/>
                </a:solidFill>
              </a:rPr>
              <a:t> 								</a:t>
            </a:r>
            <a:endParaRPr sz="1600">
              <a:solidFill>
                <a:schemeClr val="dk1"/>
              </a:solidFill>
            </a:endParaRPr>
          </a:p>
          <a:p>
            <a:pPr indent="0" lvl="0" marL="0" rtl="0">
              <a:lnSpc>
                <a:spcPct val="115000"/>
              </a:lnSpc>
              <a:spcBef>
                <a:spcPts val="0"/>
              </a:spcBef>
              <a:spcAft>
                <a:spcPts val="0"/>
              </a:spcAft>
              <a:buNone/>
            </a:pPr>
            <a:r>
              <a:rPr lang="en-GB" sz="1600">
                <a:solidFill>
                  <a:schemeClr val="dk1"/>
                </a:solidFill>
              </a:rPr>
              <a:t>								</a:t>
            </a:r>
            <a:endParaRPr sz="1600">
              <a:solidFill>
                <a:schemeClr val="dk1"/>
              </a:solidFill>
            </a:endParaRPr>
          </a:p>
          <a:p>
            <a:pPr indent="0" lvl="0" marL="0" rtl="0">
              <a:lnSpc>
                <a:spcPct val="115000"/>
              </a:lnSpc>
              <a:spcBef>
                <a:spcPts val="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129" name="Shape 129"/>
        <p:cNvGrpSpPr/>
        <p:nvPr/>
      </p:nvGrpSpPr>
      <p:grpSpPr>
        <a:xfrm>
          <a:off x="0" y="0"/>
          <a:ext cx="0" cy="0"/>
          <a:chOff x="0" y="0"/>
          <a:chExt cx="0" cy="0"/>
        </a:xfrm>
      </p:grpSpPr>
      <p:pic>
        <p:nvPicPr>
          <p:cNvPr id="130" name="Shape 130"/>
          <p:cNvPicPr preferRelativeResize="0"/>
          <p:nvPr/>
        </p:nvPicPr>
        <p:blipFill rotWithShape="1">
          <a:blip r:embed="rId3">
            <a:alphaModFix/>
          </a:blip>
          <a:srcRect b="0" l="0" r="0" t="0"/>
          <a:stretch/>
        </p:blipFill>
        <p:spPr>
          <a:xfrm>
            <a:off x="9930362" y="5679582"/>
            <a:ext cx="1987874" cy="864293"/>
          </a:xfrm>
          <a:prstGeom prst="rect">
            <a:avLst/>
          </a:prstGeom>
          <a:noFill/>
          <a:ln>
            <a:noFill/>
          </a:ln>
        </p:spPr>
      </p:pic>
      <p:sp>
        <p:nvSpPr>
          <p:cNvPr id="131" name="Shape 131"/>
          <p:cNvSpPr txBox="1"/>
          <p:nvPr/>
        </p:nvSpPr>
        <p:spPr>
          <a:xfrm>
            <a:off x="148600" y="1115675"/>
            <a:ext cx="10253400" cy="5428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GB">
                <a:latin typeface="Open Sans"/>
                <a:ea typeface="Open Sans"/>
                <a:cs typeface="Open Sans"/>
                <a:sym typeface="Open Sans"/>
              </a:rPr>
              <a:t>This year we are excited to announce the return of our Mage Titans Innovation Awards. The awards are a celebration of the excellent Magento work currently taking place and provide an independant opportunity for entrants to showcase their best work in front of a host of Magento masters from around the world. </a:t>
            </a:r>
            <a:endParaRPr>
              <a:latin typeface="Open Sans"/>
              <a:ea typeface="Open Sans"/>
              <a:cs typeface="Open Sans"/>
              <a:sym typeface="Open Sans"/>
            </a:endParaRPr>
          </a:p>
          <a:p>
            <a:pPr indent="0" lvl="0" marL="0" rtl="0">
              <a:spcBef>
                <a:spcPts val="0"/>
              </a:spcBef>
              <a:spcAft>
                <a:spcPts val="0"/>
              </a:spcAft>
              <a:buNone/>
            </a:pPr>
            <a:r>
              <a:t/>
            </a:r>
            <a:endParaRPr>
              <a:latin typeface="Open Sans"/>
              <a:ea typeface="Open Sans"/>
              <a:cs typeface="Open Sans"/>
              <a:sym typeface="Open Sans"/>
            </a:endParaRPr>
          </a:p>
          <a:p>
            <a:pPr indent="0" lvl="0" marL="0">
              <a:spcBef>
                <a:spcPts val="0"/>
              </a:spcBef>
              <a:spcAft>
                <a:spcPts val="0"/>
              </a:spcAft>
              <a:buNone/>
            </a:pPr>
            <a:r>
              <a:rPr lang="en-GB">
                <a:latin typeface="Open Sans"/>
                <a:ea typeface="Open Sans"/>
                <a:cs typeface="Open Sans"/>
                <a:sym typeface="Open Sans"/>
              </a:rPr>
              <a:t>Sponsoring an award category puts your business at the forefront of the Magento community and provides a unique platform for you to position your brand. We have a number of categories for you to choose from including:</a:t>
            </a:r>
            <a:endParaRPr>
              <a:latin typeface="Open Sans"/>
              <a:ea typeface="Open Sans"/>
              <a:cs typeface="Open Sans"/>
              <a:sym typeface="Open Sans"/>
            </a:endParaRPr>
          </a:p>
          <a:p>
            <a:pPr indent="0" lvl="0" marL="0">
              <a:spcBef>
                <a:spcPts val="0"/>
              </a:spcBef>
              <a:spcAft>
                <a:spcPts val="0"/>
              </a:spcAft>
              <a:buNone/>
            </a:pPr>
            <a:r>
              <a:t/>
            </a:r>
            <a:endParaRPr b="1" sz="1600">
              <a:latin typeface="Open Sans"/>
              <a:ea typeface="Open Sans"/>
              <a:cs typeface="Open Sans"/>
              <a:sym typeface="Open Sans"/>
            </a:endParaRPr>
          </a:p>
          <a:p>
            <a:pPr indent="-317500" lvl="0" marL="457200" rtl="0">
              <a:spcBef>
                <a:spcPts val="0"/>
              </a:spcBef>
              <a:spcAft>
                <a:spcPts val="0"/>
              </a:spcAft>
              <a:buSzPts val="1400"/>
              <a:buFont typeface="Open Sans"/>
              <a:buChar char="●"/>
            </a:pPr>
            <a:r>
              <a:rPr lang="en-GB">
                <a:highlight>
                  <a:srgbClr val="FFFFFF"/>
                </a:highlight>
                <a:latin typeface="Open Sans"/>
                <a:ea typeface="Open Sans"/>
                <a:cs typeface="Open Sans"/>
                <a:sym typeface="Open Sans"/>
              </a:rPr>
              <a:t>Innovation award</a:t>
            </a:r>
            <a:endParaRPr>
              <a:highlight>
                <a:srgbClr val="FFFFFF"/>
              </a:highlight>
              <a:latin typeface="Open Sans"/>
              <a:ea typeface="Open Sans"/>
              <a:cs typeface="Open Sans"/>
              <a:sym typeface="Open Sans"/>
            </a:endParaRPr>
          </a:p>
          <a:p>
            <a:pPr indent="-317500" lvl="0" marL="457200" rtl="0">
              <a:spcBef>
                <a:spcPts val="0"/>
              </a:spcBef>
              <a:spcAft>
                <a:spcPts val="0"/>
              </a:spcAft>
              <a:buSzPts val="1400"/>
              <a:buFont typeface="Open Sans"/>
              <a:buChar char="●"/>
            </a:pPr>
            <a:r>
              <a:rPr lang="en-GB">
                <a:highlight>
                  <a:srgbClr val="FFFFFF"/>
                </a:highlight>
                <a:latin typeface="Open Sans"/>
                <a:ea typeface="Open Sans"/>
                <a:cs typeface="Open Sans"/>
                <a:sym typeface="Open Sans"/>
              </a:rPr>
              <a:t>Best B2B Magento 2 site</a:t>
            </a:r>
            <a:endParaRPr>
              <a:highlight>
                <a:srgbClr val="FFFFFF"/>
              </a:highlight>
              <a:latin typeface="Open Sans"/>
              <a:ea typeface="Open Sans"/>
              <a:cs typeface="Open Sans"/>
              <a:sym typeface="Open Sans"/>
            </a:endParaRPr>
          </a:p>
          <a:p>
            <a:pPr indent="-317500" lvl="0" marL="457200" rtl="0">
              <a:spcBef>
                <a:spcPts val="0"/>
              </a:spcBef>
              <a:spcAft>
                <a:spcPts val="0"/>
              </a:spcAft>
              <a:buSzPts val="1400"/>
              <a:buFont typeface="Open Sans"/>
              <a:buChar char="●"/>
            </a:pPr>
            <a:r>
              <a:rPr lang="en-GB">
                <a:highlight>
                  <a:srgbClr val="FFFFFF"/>
                </a:highlight>
                <a:latin typeface="Open Sans"/>
                <a:ea typeface="Open Sans"/>
                <a:cs typeface="Open Sans"/>
                <a:sym typeface="Open Sans"/>
              </a:rPr>
              <a:t>Best B2C</a:t>
            </a:r>
            <a:endParaRPr>
              <a:highlight>
                <a:srgbClr val="FFFFFF"/>
              </a:highlight>
              <a:latin typeface="Open Sans"/>
              <a:ea typeface="Open Sans"/>
              <a:cs typeface="Open Sans"/>
              <a:sym typeface="Open Sans"/>
            </a:endParaRPr>
          </a:p>
          <a:p>
            <a:pPr indent="-317500" lvl="0" marL="457200" rtl="0">
              <a:spcBef>
                <a:spcPts val="0"/>
              </a:spcBef>
              <a:spcAft>
                <a:spcPts val="0"/>
              </a:spcAft>
              <a:buSzPts val="1400"/>
              <a:buFont typeface="Open Sans"/>
              <a:buChar char="●"/>
            </a:pPr>
            <a:r>
              <a:rPr lang="en-GB">
                <a:highlight>
                  <a:srgbClr val="FFFFFF"/>
                </a:highlight>
                <a:latin typeface="Open Sans"/>
                <a:ea typeface="Open Sans"/>
                <a:cs typeface="Open Sans"/>
                <a:sym typeface="Open Sans"/>
              </a:rPr>
              <a:t>Best migration award</a:t>
            </a:r>
            <a:endParaRPr>
              <a:highlight>
                <a:srgbClr val="FFFFFF"/>
              </a:highlight>
              <a:latin typeface="Open Sans"/>
              <a:ea typeface="Open Sans"/>
              <a:cs typeface="Open Sans"/>
              <a:sym typeface="Open Sans"/>
            </a:endParaRPr>
          </a:p>
          <a:p>
            <a:pPr indent="-317500" lvl="0" marL="457200" rtl="0">
              <a:spcBef>
                <a:spcPts val="0"/>
              </a:spcBef>
              <a:spcAft>
                <a:spcPts val="0"/>
              </a:spcAft>
              <a:buSzPts val="1400"/>
              <a:buFont typeface="Open Sans"/>
              <a:buChar char="●"/>
            </a:pPr>
            <a:r>
              <a:rPr lang="en-GB">
                <a:highlight>
                  <a:srgbClr val="FFFFFF"/>
                </a:highlight>
                <a:latin typeface="Open Sans"/>
                <a:ea typeface="Open Sans"/>
                <a:cs typeface="Open Sans"/>
                <a:sym typeface="Open Sans"/>
              </a:rPr>
              <a:t>Favourite talk of the day </a:t>
            </a:r>
            <a:endParaRPr>
              <a:highlight>
                <a:srgbClr val="FFFFFF"/>
              </a:highlight>
              <a:latin typeface="Open Sans"/>
              <a:ea typeface="Open Sans"/>
              <a:cs typeface="Open Sans"/>
              <a:sym typeface="Open Sans"/>
            </a:endParaRPr>
          </a:p>
          <a:p>
            <a:pPr indent="-317500" lvl="0" marL="457200" rtl="0">
              <a:spcBef>
                <a:spcPts val="0"/>
              </a:spcBef>
              <a:spcAft>
                <a:spcPts val="0"/>
              </a:spcAft>
              <a:buSzPts val="1400"/>
              <a:buFont typeface="Open Sans"/>
              <a:buChar char="●"/>
            </a:pPr>
            <a:r>
              <a:rPr lang="en-GB">
                <a:highlight>
                  <a:srgbClr val="FFFFFF"/>
                </a:highlight>
                <a:latin typeface="Open Sans"/>
                <a:ea typeface="Open Sans"/>
                <a:cs typeface="Open Sans"/>
                <a:sym typeface="Open Sans"/>
              </a:rPr>
              <a:t>Rising star award</a:t>
            </a:r>
            <a:endParaRPr>
              <a:highlight>
                <a:srgbClr val="FFFFFF"/>
              </a:highlight>
              <a:latin typeface="Open Sans"/>
              <a:ea typeface="Open Sans"/>
              <a:cs typeface="Open Sans"/>
              <a:sym typeface="Open Sans"/>
            </a:endParaRPr>
          </a:p>
          <a:p>
            <a:pPr indent="-317500" lvl="0" marL="457200" rtl="0">
              <a:spcBef>
                <a:spcPts val="0"/>
              </a:spcBef>
              <a:spcAft>
                <a:spcPts val="0"/>
              </a:spcAft>
              <a:buSzPts val="1400"/>
              <a:buFont typeface="Open Sans"/>
              <a:buChar char="●"/>
            </a:pPr>
            <a:r>
              <a:rPr lang="en-GB">
                <a:highlight>
                  <a:srgbClr val="FFFFFF"/>
                </a:highlight>
                <a:latin typeface="Open Sans"/>
                <a:ea typeface="Open Sans"/>
                <a:cs typeface="Open Sans"/>
                <a:sym typeface="Open Sans"/>
              </a:rPr>
              <a:t>Hall of fame award</a:t>
            </a:r>
            <a:endParaRPr b="1">
              <a:latin typeface="Open Sans"/>
              <a:ea typeface="Open Sans"/>
              <a:cs typeface="Open Sans"/>
              <a:sym typeface="Open Sans"/>
            </a:endParaRPr>
          </a:p>
          <a:p>
            <a:pPr indent="0" lvl="0" marL="0" rtl="0">
              <a:spcBef>
                <a:spcPts val="0"/>
              </a:spcBef>
              <a:spcAft>
                <a:spcPts val="0"/>
              </a:spcAft>
              <a:buNone/>
            </a:pPr>
            <a:r>
              <a:t/>
            </a:r>
            <a:endParaRPr b="1" sz="1600">
              <a:solidFill>
                <a:schemeClr val="dk1"/>
              </a:solidFill>
              <a:latin typeface="Open Sans"/>
              <a:ea typeface="Open Sans"/>
              <a:cs typeface="Open Sans"/>
              <a:sym typeface="Open Sans"/>
            </a:endParaRPr>
          </a:p>
          <a:p>
            <a:pPr indent="0" lvl="0" marL="0" rtl="0">
              <a:spcBef>
                <a:spcPts val="0"/>
              </a:spcBef>
              <a:spcAft>
                <a:spcPts val="0"/>
              </a:spcAft>
              <a:buNone/>
            </a:pPr>
            <a:r>
              <a:t/>
            </a:r>
            <a:endParaRPr b="1" sz="1600">
              <a:solidFill>
                <a:schemeClr val="dk1"/>
              </a:solidFill>
              <a:latin typeface="Open Sans"/>
              <a:ea typeface="Open Sans"/>
              <a:cs typeface="Open Sans"/>
              <a:sym typeface="Open Sans"/>
            </a:endParaRPr>
          </a:p>
          <a:p>
            <a:pPr indent="0" lvl="0" marL="0" rtl="0">
              <a:lnSpc>
                <a:spcPct val="115000"/>
              </a:lnSpc>
              <a:spcBef>
                <a:spcPts val="0"/>
              </a:spcBef>
              <a:spcAft>
                <a:spcPts val="0"/>
              </a:spcAft>
              <a:buNone/>
            </a:pPr>
            <a:r>
              <a:t/>
            </a:r>
            <a:endParaRPr/>
          </a:p>
        </p:txBody>
      </p:sp>
      <p:sp>
        <p:nvSpPr>
          <p:cNvPr id="132" name="Shape 132"/>
          <p:cNvSpPr/>
          <p:nvPr/>
        </p:nvSpPr>
        <p:spPr>
          <a:xfrm>
            <a:off x="148591" y="181506"/>
            <a:ext cx="7271100" cy="673200"/>
          </a:xfrm>
          <a:prstGeom prst="roundRect">
            <a:avLst>
              <a:gd fmla="val 16667" name="adj"/>
            </a:avLst>
          </a:prstGeom>
          <a:solidFill>
            <a:srgbClr val="F47B20"/>
          </a:solidFill>
          <a:ln cap="flat" cmpd="sng" w="12700">
            <a:solidFill>
              <a:srgbClr val="F57B2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spcBef>
                <a:spcPts val="0"/>
              </a:spcBef>
              <a:spcAft>
                <a:spcPts val="0"/>
              </a:spcAft>
              <a:buNone/>
            </a:pPr>
            <a:r>
              <a:rPr b="1" lang="en-GB" sz="3200">
                <a:solidFill>
                  <a:schemeClr val="lt1"/>
                </a:solidFill>
              </a:rPr>
              <a:t>Mage Titans Awards</a:t>
            </a:r>
            <a:endParaRPr b="1" sz="3200">
              <a:solidFill>
                <a:schemeClr val="lt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136" name="Shape 136"/>
        <p:cNvGrpSpPr/>
        <p:nvPr/>
      </p:nvGrpSpPr>
      <p:grpSpPr>
        <a:xfrm>
          <a:off x="0" y="0"/>
          <a:ext cx="0" cy="0"/>
          <a:chOff x="0" y="0"/>
          <a:chExt cx="0" cy="0"/>
        </a:xfrm>
      </p:grpSpPr>
      <p:pic>
        <p:nvPicPr>
          <p:cNvPr id="137" name="Shape 137"/>
          <p:cNvPicPr preferRelativeResize="0"/>
          <p:nvPr/>
        </p:nvPicPr>
        <p:blipFill rotWithShape="1">
          <a:blip r:embed="rId3">
            <a:alphaModFix/>
          </a:blip>
          <a:srcRect b="0" l="0" r="0" t="0"/>
          <a:stretch/>
        </p:blipFill>
        <p:spPr>
          <a:xfrm>
            <a:off x="9930362" y="5679582"/>
            <a:ext cx="1987874" cy="864293"/>
          </a:xfrm>
          <a:prstGeom prst="rect">
            <a:avLst/>
          </a:prstGeom>
          <a:noFill/>
          <a:ln>
            <a:noFill/>
          </a:ln>
        </p:spPr>
      </p:pic>
      <p:sp>
        <p:nvSpPr>
          <p:cNvPr id="138" name="Shape 138"/>
          <p:cNvSpPr txBox="1"/>
          <p:nvPr/>
        </p:nvSpPr>
        <p:spPr>
          <a:xfrm>
            <a:off x="148600" y="1115675"/>
            <a:ext cx="10253400" cy="5428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b="1" lang="en-GB">
                <a:solidFill>
                  <a:schemeClr val="dk1"/>
                </a:solidFill>
                <a:latin typeface="Open Sans"/>
                <a:ea typeface="Open Sans"/>
                <a:cs typeface="Open Sans"/>
                <a:sym typeface="Open Sans"/>
              </a:rPr>
              <a:t>(2 available) £2,000 + VAT </a:t>
            </a:r>
            <a:endParaRPr b="1">
              <a:solidFill>
                <a:schemeClr val="dk1"/>
              </a:solidFill>
              <a:latin typeface="Open Sans"/>
              <a:ea typeface="Open Sans"/>
              <a:cs typeface="Open Sans"/>
              <a:sym typeface="Open Sans"/>
            </a:endParaRPr>
          </a:p>
          <a:p>
            <a:pPr indent="0" lvl="0" marL="0" rtl="0">
              <a:spcBef>
                <a:spcPts val="0"/>
              </a:spcBef>
              <a:spcAft>
                <a:spcPts val="0"/>
              </a:spcAft>
              <a:buNone/>
            </a:pPr>
            <a:r>
              <a:t/>
            </a:r>
            <a:endParaRPr>
              <a:solidFill>
                <a:schemeClr val="dk1"/>
              </a:solidFill>
              <a:latin typeface="Open Sans"/>
              <a:ea typeface="Open Sans"/>
              <a:cs typeface="Open Sans"/>
              <a:sym typeface="Open Sans"/>
            </a:endParaRPr>
          </a:p>
          <a:p>
            <a:pPr indent="0" lvl="0" marL="0" rtl="0">
              <a:spcBef>
                <a:spcPts val="0"/>
              </a:spcBef>
              <a:spcAft>
                <a:spcPts val="0"/>
              </a:spcAft>
              <a:buNone/>
            </a:pPr>
            <a:r>
              <a:rPr b="1" lang="en-GB">
                <a:solidFill>
                  <a:schemeClr val="dk1"/>
                </a:solidFill>
                <a:latin typeface="Open Sans"/>
                <a:ea typeface="Open Sans"/>
                <a:cs typeface="Open Sans"/>
                <a:sym typeface="Open Sans"/>
              </a:rPr>
              <a:t>Pre-event:</a:t>
            </a:r>
            <a:r>
              <a:rPr lang="en-GB">
                <a:solidFill>
                  <a:schemeClr val="dk1"/>
                </a:solidFill>
                <a:latin typeface="Open Sans"/>
                <a:ea typeface="Open Sans"/>
                <a:cs typeface="Open Sans"/>
                <a:sym typeface="Open Sans"/>
              </a:rPr>
              <a:t>	</a:t>
            </a:r>
            <a:endParaRPr>
              <a:solidFill>
                <a:schemeClr val="dk1"/>
              </a:solidFill>
              <a:latin typeface="Open Sans"/>
              <a:ea typeface="Open Sans"/>
              <a:cs typeface="Open Sans"/>
              <a:sym typeface="Open Sans"/>
            </a:endParaRPr>
          </a:p>
          <a:p>
            <a:pPr indent="-273050" lvl="0" marL="285750" rtl="0">
              <a:spcBef>
                <a:spcPts val="0"/>
              </a:spcBef>
              <a:spcAft>
                <a:spcPts val="0"/>
              </a:spcAft>
              <a:buClr>
                <a:schemeClr val="dk1"/>
              </a:buClr>
              <a:buSzPts val="1400"/>
              <a:buFont typeface="Open Sans"/>
              <a:buChar char="●"/>
            </a:pPr>
            <a:r>
              <a:rPr lang="en-GB">
                <a:solidFill>
                  <a:schemeClr val="dk1"/>
                </a:solidFill>
                <a:latin typeface="Open Sans"/>
                <a:ea typeface="Open Sans"/>
                <a:cs typeface="Open Sans"/>
                <a:sym typeface="Open Sans"/>
              </a:rPr>
              <a:t>Logo on website</a:t>
            </a:r>
            <a:endParaRPr>
              <a:solidFill>
                <a:schemeClr val="dk1"/>
              </a:solidFill>
              <a:latin typeface="Open Sans"/>
              <a:ea typeface="Open Sans"/>
              <a:cs typeface="Open Sans"/>
              <a:sym typeface="Open Sans"/>
            </a:endParaRPr>
          </a:p>
          <a:p>
            <a:pPr indent="-273050" lvl="0" marL="285750" rtl="0">
              <a:spcBef>
                <a:spcPts val="0"/>
              </a:spcBef>
              <a:spcAft>
                <a:spcPts val="0"/>
              </a:spcAft>
              <a:buClr>
                <a:schemeClr val="dk1"/>
              </a:buClr>
              <a:buSzPts val="1400"/>
              <a:buFont typeface="Open Sans"/>
              <a:buChar char="●"/>
            </a:pPr>
            <a:r>
              <a:rPr lang="en-GB">
                <a:solidFill>
                  <a:schemeClr val="dk1"/>
                </a:solidFill>
                <a:latin typeface="Open Sans"/>
                <a:ea typeface="Open Sans"/>
                <a:cs typeface="Open Sans"/>
                <a:sym typeface="Open Sans"/>
              </a:rPr>
              <a:t>Social media announcements (x5) </a:t>
            </a:r>
            <a:endParaRPr>
              <a:solidFill>
                <a:schemeClr val="dk1"/>
              </a:solidFill>
              <a:latin typeface="Open Sans"/>
              <a:ea typeface="Open Sans"/>
              <a:cs typeface="Open Sans"/>
              <a:sym typeface="Open Sans"/>
            </a:endParaRPr>
          </a:p>
          <a:p>
            <a:pPr indent="-273050" lvl="0" marL="285750" rtl="0">
              <a:spcBef>
                <a:spcPts val="0"/>
              </a:spcBef>
              <a:spcAft>
                <a:spcPts val="0"/>
              </a:spcAft>
              <a:buClr>
                <a:schemeClr val="dk1"/>
              </a:buClr>
              <a:buSzPts val="1400"/>
              <a:buFont typeface="Open Sans"/>
              <a:buChar char="●"/>
            </a:pPr>
            <a:r>
              <a:rPr lang="en-GB">
                <a:solidFill>
                  <a:schemeClr val="dk1"/>
                </a:solidFill>
                <a:latin typeface="Open Sans"/>
                <a:ea typeface="Open Sans"/>
                <a:cs typeface="Open Sans"/>
                <a:sym typeface="Open Sans"/>
              </a:rPr>
              <a:t>Opportunity to write technical blog for website</a:t>
            </a:r>
            <a:endParaRPr>
              <a:solidFill>
                <a:schemeClr val="dk1"/>
              </a:solidFill>
              <a:latin typeface="Open Sans"/>
              <a:ea typeface="Open Sans"/>
              <a:cs typeface="Open Sans"/>
              <a:sym typeface="Open Sans"/>
            </a:endParaRPr>
          </a:p>
          <a:p>
            <a:pPr indent="-273050" lvl="0" marL="285750" rtl="0">
              <a:spcBef>
                <a:spcPts val="0"/>
              </a:spcBef>
              <a:spcAft>
                <a:spcPts val="0"/>
              </a:spcAft>
              <a:buClr>
                <a:schemeClr val="dk1"/>
              </a:buClr>
              <a:buSzPts val="1400"/>
              <a:buFont typeface="Open Sans"/>
              <a:buChar char="●"/>
            </a:pPr>
            <a:r>
              <a:rPr lang="en-GB">
                <a:solidFill>
                  <a:schemeClr val="dk1"/>
                </a:solidFill>
                <a:latin typeface="Open Sans"/>
                <a:ea typeface="Open Sans"/>
                <a:cs typeface="Open Sans"/>
                <a:sym typeface="Open Sans"/>
              </a:rPr>
              <a:t>Logo featured on all event correspondence (such as mailshots) </a:t>
            </a:r>
            <a:endParaRPr>
              <a:solidFill>
                <a:schemeClr val="dk1"/>
              </a:solidFill>
              <a:latin typeface="Open Sans"/>
              <a:ea typeface="Open Sans"/>
              <a:cs typeface="Open Sans"/>
              <a:sym typeface="Open Sans"/>
            </a:endParaRPr>
          </a:p>
          <a:p>
            <a:pPr indent="0" lvl="0" marL="0" rtl="0">
              <a:spcBef>
                <a:spcPts val="0"/>
              </a:spcBef>
              <a:spcAft>
                <a:spcPts val="0"/>
              </a:spcAft>
              <a:buNone/>
            </a:pPr>
            <a:r>
              <a:t/>
            </a:r>
            <a:endParaRPr>
              <a:solidFill>
                <a:schemeClr val="dk1"/>
              </a:solidFill>
              <a:latin typeface="Open Sans"/>
              <a:ea typeface="Open Sans"/>
              <a:cs typeface="Open Sans"/>
              <a:sym typeface="Open Sans"/>
            </a:endParaRPr>
          </a:p>
          <a:p>
            <a:pPr indent="0" lvl="0" marL="0" rtl="0">
              <a:lnSpc>
                <a:spcPct val="115000"/>
              </a:lnSpc>
              <a:spcBef>
                <a:spcPts val="0"/>
              </a:spcBef>
              <a:spcAft>
                <a:spcPts val="0"/>
              </a:spcAft>
              <a:buNone/>
            </a:pPr>
            <a:r>
              <a:rPr b="1" lang="en-GB">
                <a:solidFill>
                  <a:schemeClr val="dk1"/>
                </a:solidFill>
                <a:latin typeface="Open Sans"/>
                <a:ea typeface="Open Sans"/>
                <a:cs typeface="Open Sans"/>
                <a:sym typeface="Open Sans"/>
              </a:rPr>
              <a:t>At the event:</a:t>
            </a:r>
            <a:endParaRPr b="1">
              <a:solidFill>
                <a:schemeClr val="dk1"/>
              </a:solidFill>
              <a:latin typeface="Open Sans"/>
              <a:ea typeface="Open Sans"/>
              <a:cs typeface="Open Sans"/>
              <a:sym typeface="Open Sans"/>
            </a:endParaRPr>
          </a:p>
          <a:p>
            <a:pPr indent="-273050" lvl="0" marL="285750" rtl="0">
              <a:lnSpc>
                <a:spcPct val="115000"/>
              </a:lnSpc>
              <a:spcBef>
                <a:spcPts val="0"/>
              </a:spcBef>
              <a:spcAft>
                <a:spcPts val="0"/>
              </a:spcAft>
              <a:buClr>
                <a:schemeClr val="dk1"/>
              </a:buClr>
              <a:buSzPts val="1400"/>
              <a:buFont typeface="Open Sans"/>
              <a:buChar char="●"/>
            </a:pPr>
            <a:r>
              <a:rPr lang="en-GB">
                <a:solidFill>
                  <a:schemeClr val="dk1"/>
                </a:solidFill>
                <a:latin typeface="Open Sans"/>
                <a:ea typeface="Open Sans"/>
                <a:cs typeface="Open Sans"/>
                <a:sym typeface="Open Sans"/>
              </a:rPr>
              <a:t>Logo on delegate badges</a:t>
            </a:r>
            <a:endParaRPr>
              <a:solidFill>
                <a:schemeClr val="dk1"/>
              </a:solidFill>
              <a:latin typeface="Open Sans"/>
              <a:ea typeface="Open Sans"/>
              <a:cs typeface="Open Sans"/>
              <a:sym typeface="Open Sans"/>
            </a:endParaRPr>
          </a:p>
          <a:p>
            <a:pPr indent="-273050" lvl="0" marL="285750" rtl="0">
              <a:spcBef>
                <a:spcPts val="0"/>
              </a:spcBef>
              <a:spcAft>
                <a:spcPts val="0"/>
              </a:spcAft>
              <a:buClr>
                <a:schemeClr val="dk1"/>
              </a:buClr>
              <a:buSzPts val="1400"/>
              <a:buFont typeface="Open Sans"/>
              <a:buChar char="●"/>
            </a:pPr>
            <a:r>
              <a:rPr lang="en-GB">
                <a:solidFill>
                  <a:schemeClr val="dk1"/>
                </a:solidFill>
                <a:latin typeface="Open Sans"/>
                <a:ea typeface="Open Sans"/>
                <a:cs typeface="Open Sans"/>
                <a:sym typeface="Open Sans"/>
              </a:rPr>
              <a:t>Logo on holding slides</a:t>
            </a:r>
            <a:endParaRPr>
              <a:solidFill>
                <a:schemeClr val="dk1"/>
              </a:solidFill>
              <a:latin typeface="Open Sans"/>
              <a:ea typeface="Open Sans"/>
              <a:cs typeface="Open Sans"/>
              <a:sym typeface="Open Sans"/>
            </a:endParaRPr>
          </a:p>
          <a:p>
            <a:pPr indent="-273050" lvl="0" marL="285750" rtl="0">
              <a:spcBef>
                <a:spcPts val="0"/>
              </a:spcBef>
              <a:spcAft>
                <a:spcPts val="0"/>
              </a:spcAft>
              <a:buClr>
                <a:schemeClr val="dk1"/>
              </a:buClr>
              <a:buSzPts val="1400"/>
              <a:buFont typeface="Open Sans"/>
              <a:buChar char="●"/>
            </a:pPr>
            <a:r>
              <a:rPr lang="en-GB">
                <a:solidFill>
                  <a:schemeClr val="dk1"/>
                </a:solidFill>
                <a:latin typeface="Open Sans"/>
                <a:ea typeface="Open Sans"/>
                <a:cs typeface="Open Sans"/>
                <a:sym typeface="Open Sans"/>
              </a:rPr>
              <a:t>Logo included on Mage Titans pop up banners</a:t>
            </a:r>
            <a:endParaRPr>
              <a:solidFill>
                <a:schemeClr val="dk1"/>
              </a:solidFill>
              <a:latin typeface="Open Sans"/>
              <a:ea typeface="Open Sans"/>
              <a:cs typeface="Open Sans"/>
              <a:sym typeface="Open Sans"/>
            </a:endParaRPr>
          </a:p>
          <a:p>
            <a:pPr indent="-273050" lvl="0" marL="285750" rtl="0">
              <a:spcBef>
                <a:spcPts val="0"/>
              </a:spcBef>
              <a:spcAft>
                <a:spcPts val="0"/>
              </a:spcAft>
              <a:buClr>
                <a:schemeClr val="dk1"/>
              </a:buClr>
              <a:buSzPts val="1400"/>
              <a:buFont typeface="Open Sans"/>
              <a:buChar char="●"/>
            </a:pPr>
            <a:r>
              <a:rPr lang="en-GB">
                <a:solidFill>
                  <a:schemeClr val="dk1"/>
                </a:solidFill>
                <a:latin typeface="Open Sans"/>
                <a:ea typeface="Open Sans"/>
                <a:cs typeface="Open Sans"/>
                <a:sym typeface="Open Sans"/>
              </a:rPr>
              <a:t>Opportunity to distribute flyers/gifts to delegates at the awards &amp; after party</a:t>
            </a:r>
            <a:endParaRPr>
              <a:solidFill>
                <a:schemeClr val="dk1"/>
              </a:solidFill>
              <a:latin typeface="Open Sans"/>
              <a:ea typeface="Open Sans"/>
              <a:cs typeface="Open Sans"/>
              <a:sym typeface="Open Sans"/>
            </a:endParaRPr>
          </a:p>
          <a:p>
            <a:pPr indent="-273050" lvl="0" marL="285750" rtl="0">
              <a:spcBef>
                <a:spcPts val="0"/>
              </a:spcBef>
              <a:spcAft>
                <a:spcPts val="0"/>
              </a:spcAft>
              <a:buClr>
                <a:schemeClr val="dk1"/>
              </a:buClr>
              <a:buSzPts val="1400"/>
              <a:buFont typeface="Open Sans"/>
              <a:buChar char="●"/>
            </a:pPr>
            <a:r>
              <a:rPr lang="en-GB">
                <a:solidFill>
                  <a:schemeClr val="dk1"/>
                </a:solidFill>
                <a:latin typeface="Open Sans"/>
                <a:ea typeface="Open Sans"/>
                <a:cs typeface="Open Sans"/>
                <a:sym typeface="Open Sans"/>
              </a:rPr>
              <a:t>Exhibition space at the awards &amp; afterparty</a:t>
            </a:r>
            <a:endParaRPr>
              <a:solidFill>
                <a:schemeClr val="dk1"/>
              </a:solidFill>
              <a:latin typeface="Open Sans"/>
              <a:ea typeface="Open Sans"/>
              <a:cs typeface="Open Sans"/>
              <a:sym typeface="Open Sans"/>
            </a:endParaRPr>
          </a:p>
          <a:p>
            <a:pPr indent="-273050" lvl="0" marL="285750" rtl="0">
              <a:spcBef>
                <a:spcPts val="0"/>
              </a:spcBef>
              <a:spcAft>
                <a:spcPts val="0"/>
              </a:spcAft>
              <a:buClr>
                <a:schemeClr val="dk1"/>
              </a:buClr>
              <a:buSzPts val="1400"/>
              <a:buFont typeface="Open Sans"/>
              <a:buChar char="●"/>
            </a:pPr>
            <a:r>
              <a:rPr lang="en-GB">
                <a:solidFill>
                  <a:schemeClr val="dk1"/>
                </a:solidFill>
                <a:latin typeface="Open Sans"/>
                <a:ea typeface="Open Sans"/>
                <a:cs typeface="Open Sans"/>
                <a:sym typeface="Open Sans"/>
              </a:rPr>
              <a:t>4 free delegate passes to the conference</a:t>
            </a:r>
            <a:endParaRPr>
              <a:solidFill>
                <a:schemeClr val="dk1"/>
              </a:solidFill>
              <a:latin typeface="Open Sans"/>
              <a:ea typeface="Open Sans"/>
              <a:cs typeface="Open Sans"/>
              <a:sym typeface="Open Sans"/>
            </a:endParaRPr>
          </a:p>
          <a:p>
            <a:pPr indent="-273050" lvl="0" marL="285750" rtl="0">
              <a:spcBef>
                <a:spcPts val="0"/>
              </a:spcBef>
              <a:spcAft>
                <a:spcPts val="0"/>
              </a:spcAft>
              <a:buClr>
                <a:schemeClr val="dk1"/>
              </a:buClr>
              <a:buSzPts val="1400"/>
              <a:buFont typeface="Open Sans"/>
              <a:buChar char="●"/>
            </a:pPr>
            <a:r>
              <a:rPr lang="en-GB">
                <a:solidFill>
                  <a:schemeClr val="dk1"/>
                </a:solidFill>
                <a:latin typeface="Open Sans"/>
                <a:ea typeface="Open Sans"/>
                <a:cs typeface="Open Sans"/>
                <a:sym typeface="Open Sans"/>
              </a:rPr>
              <a:t>Additional 3 places to the awards &amp; afterparty</a:t>
            </a:r>
            <a:endParaRPr>
              <a:solidFill>
                <a:schemeClr val="dk1"/>
              </a:solidFill>
              <a:latin typeface="Open Sans"/>
              <a:ea typeface="Open Sans"/>
              <a:cs typeface="Open Sans"/>
              <a:sym typeface="Open Sans"/>
            </a:endParaRPr>
          </a:p>
          <a:p>
            <a:pPr indent="-273050" lvl="0" marL="285750" rtl="0">
              <a:spcBef>
                <a:spcPts val="0"/>
              </a:spcBef>
              <a:spcAft>
                <a:spcPts val="0"/>
              </a:spcAft>
              <a:buClr>
                <a:schemeClr val="dk1"/>
              </a:buClr>
              <a:buSzPts val="1400"/>
              <a:buFont typeface="Open Sans"/>
              <a:buChar char="●"/>
            </a:pPr>
            <a:r>
              <a:rPr lang="en-GB">
                <a:solidFill>
                  <a:schemeClr val="dk1"/>
                </a:solidFill>
                <a:latin typeface="Open Sans"/>
                <a:ea typeface="Open Sans"/>
                <a:cs typeface="Open Sans"/>
                <a:sym typeface="Open Sans"/>
              </a:rPr>
              <a:t>Branding at the awards &amp; after party venue</a:t>
            </a:r>
            <a:endParaRPr>
              <a:solidFill>
                <a:schemeClr val="dk1"/>
              </a:solidFill>
              <a:latin typeface="Open Sans"/>
              <a:ea typeface="Open Sans"/>
              <a:cs typeface="Open Sans"/>
              <a:sym typeface="Open Sans"/>
            </a:endParaRPr>
          </a:p>
          <a:p>
            <a:pPr indent="0" lvl="0" marL="0" rtl="0">
              <a:lnSpc>
                <a:spcPct val="115000"/>
              </a:lnSpc>
              <a:spcBef>
                <a:spcPts val="0"/>
              </a:spcBef>
              <a:spcAft>
                <a:spcPts val="0"/>
              </a:spcAft>
              <a:buNone/>
            </a:pPr>
            <a:r>
              <a:t/>
            </a:r>
            <a:endParaRPr/>
          </a:p>
          <a:p>
            <a:pPr indent="0" lvl="0" marL="0" rtl="0">
              <a:spcBef>
                <a:spcPts val="0"/>
              </a:spcBef>
              <a:spcAft>
                <a:spcPts val="0"/>
              </a:spcAft>
              <a:buClr>
                <a:schemeClr val="dk1"/>
              </a:buClr>
              <a:buFont typeface="Arial"/>
              <a:buNone/>
            </a:pPr>
            <a:r>
              <a:t/>
            </a:r>
            <a:endParaRPr>
              <a:solidFill>
                <a:schemeClr val="dk1"/>
              </a:solidFill>
              <a:latin typeface="Open Sans"/>
              <a:ea typeface="Open Sans"/>
              <a:cs typeface="Open Sans"/>
              <a:sym typeface="Open Sans"/>
            </a:endParaRPr>
          </a:p>
          <a:p>
            <a:pPr indent="0" lvl="0" marL="0" rtl="0">
              <a:spcBef>
                <a:spcPts val="0"/>
              </a:spcBef>
              <a:spcAft>
                <a:spcPts val="0"/>
              </a:spcAft>
              <a:buNone/>
            </a:pPr>
            <a:r>
              <a:t/>
            </a:r>
            <a:endParaRPr/>
          </a:p>
        </p:txBody>
      </p:sp>
      <p:sp>
        <p:nvSpPr>
          <p:cNvPr id="139" name="Shape 139"/>
          <p:cNvSpPr/>
          <p:nvPr/>
        </p:nvSpPr>
        <p:spPr>
          <a:xfrm>
            <a:off x="148600" y="181500"/>
            <a:ext cx="7271100" cy="934200"/>
          </a:xfrm>
          <a:prstGeom prst="roundRect">
            <a:avLst>
              <a:gd fmla="val 16667" name="adj"/>
            </a:avLst>
          </a:prstGeom>
          <a:solidFill>
            <a:srgbClr val="F47B20"/>
          </a:solidFill>
          <a:ln cap="flat" cmpd="sng" w="12700">
            <a:solidFill>
              <a:srgbClr val="F57B2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spcBef>
                <a:spcPts val="0"/>
              </a:spcBef>
              <a:spcAft>
                <a:spcPts val="0"/>
              </a:spcAft>
              <a:buNone/>
            </a:pPr>
            <a:r>
              <a:rPr b="1" lang="en-GB" sz="3200">
                <a:solidFill>
                  <a:schemeClr val="lt1"/>
                </a:solidFill>
              </a:rPr>
              <a:t>Awards &amp; after party headline </a:t>
            </a:r>
            <a:r>
              <a:rPr b="1" lang="en-GB" sz="3200">
                <a:solidFill>
                  <a:schemeClr val="lt1"/>
                </a:solidFill>
              </a:rPr>
              <a:t>partner package</a:t>
            </a:r>
            <a:endParaRPr b="1" sz="3200">
              <a:solidFill>
                <a:schemeClr val="lt1"/>
              </a:solidFill>
            </a:endParaRPr>
          </a:p>
        </p:txBody>
      </p:sp>
      <p:pic>
        <p:nvPicPr>
          <p:cNvPr id="140" name="Shape 140"/>
          <p:cNvPicPr preferRelativeResize="0"/>
          <p:nvPr/>
        </p:nvPicPr>
        <p:blipFill>
          <a:blip r:embed="rId4">
            <a:alphaModFix/>
          </a:blip>
          <a:stretch>
            <a:fillRect/>
          </a:stretch>
        </p:blipFill>
        <p:spPr>
          <a:xfrm>
            <a:off x="8722550" y="854694"/>
            <a:ext cx="3195675" cy="2132125"/>
          </a:xfrm>
          <a:prstGeom prst="rect">
            <a:avLst/>
          </a:prstGeom>
          <a:noFill/>
          <a:ln>
            <a:noFill/>
          </a:ln>
        </p:spPr>
      </p:pic>
      <p:pic>
        <p:nvPicPr>
          <p:cNvPr id="141" name="Shape 141"/>
          <p:cNvPicPr preferRelativeResize="0"/>
          <p:nvPr/>
        </p:nvPicPr>
        <p:blipFill>
          <a:blip r:embed="rId5">
            <a:alphaModFix/>
          </a:blip>
          <a:stretch>
            <a:fillRect/>
          </a:stretch>
        </p:blipFill>
        <p:spPr>
          <a:xfrm>
            <a:off x="8722550" y="3138600"/>
            <a:ext cx="3195675" cy="2132127"/>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145" name="Shape 145"/>
        <p:cNvGrpSpPr/>
        <p:nvPr/>
      </p:nvGrpSpPr>
      <p:grpSpPr>
        <a:xfrm>
          <a:off x="0" y="0"/>
          <a:ext cx="0" cy="0"/>
          <a:chOff x="0" y="0"/>
          <a:chExt cx="0" cy="0"/>
        </a:xfrm>
      </p:grpSpPr>
      <p:pic>
        <p:nvPicPr>
          <p:cNvPr id="146" name="Shape 146"/>
          <p:cNvPicPr preferRelativeResize="0"/>
          <p:nvPr/>
        </p:nvPicPr>
        <p:blipFill rotWithShape="1">
          <a:blip r:embed="rId3">
            <a:alphaModFix/>
          </a:blip>
          <a:srcRect b="0" l="0" r="0" t="0"/>
          <a:stretch/>
        </p:blipFill>
        <p:spPr>
          <a:xfrm>
            <a:off x="9930362" y="5679582"/>
            <a:ext cx="1987874" cy="864293"/>
          </a:xfrm>
          <a:prstGeom prst="rect">
            <a:avLst/>
          </a:prstGeom>
          <a:noFill/>
          <a:ln>
            <a:noFill/>
          </a:ln>
        </p:spPr>
      </p:pic>
      <p:sp>
        <p:nvSpPr>
          <p:cNvPr id="147" name="Shape 147"/>
          <p:cNvSpPr txBox="1"/>
          <p:nvPr/>
        </p:nvSpPr>
        <p:spPr>
          <a:xfrm>
            <a:off x="148600" y="1115675"/>
            <a:ext cx="10253400" cy="5428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b="1" lang="en-GB">
                <a:solidFill>
                  <a:schemeClr val="dk1"/>
                </a:solidFill>
                <a:latin typeface="Open Sans"/>
                <a:ea typeface="Open Sans"/>
                <a:cs typeface="Open Sans"/>
                <a:sym typeface="Open Sans"/>
              </a:rPr>
              <a:t>(7 available) £500 + VAT </a:t>
            </a:r>
            <a:endParaRPr b="1">
              <a:solidFill>
                <a:schemeClr val="dk1"/>
              </a:solidFill>
              <a:latin typeface="Open Sans"/>
              <a:ea typeface="Open Sans"/>
              <a:cs typeface="Open Sans"/>
              <a:sym typeface="Open Sans"/>
            </a:endParaRPr>
          </a:p>
          <a:p>
            <a:pPr indent="0" lvl="0" marL="0" rtl="0">
              <a:spcBef>
                <a:spcPts val="0"/>
              </a:spcBef>
              <a:spcAft>
                <a:spcPts val="0"/>
              </a:spcAft>
              <a:buNone/>
            </a:pPr>
            <a:r>
              <a:t/>
            </a:r>
            <a:endParaRPr>
              <a:solidFill>
                <a:schemeClr val="dk1"/>
              </a:solidFill>
              <a:latin typeface="Open Sans"/>
              <a:ea typeface="Open Sans"/>
              <a:cs typeface="Open Sans"/>
              <a:sym typeface="Open Sans"/>
            </a:endParaRPr>
          </a:p>
          <a:p>
            <a:pPr indent="0" lvl="0" marL="0" rtl="0">
              <a:spcBef>
                <a:spcPts val="0"/>
              </a:spcBef>
              <a:spcAft>
                <a:spcPts val="0"/>
              </a:spcAft>
              <a:buNone/>
            </a:pPr>
            <a:r>
              <a:rPr b="1" lang="en-GB">
                <a:solidFill>
                  <a:schemeClr val="dk1"/>
                </a:solidFill>
                <a:latin typeface="Open Sans"/>
                <a:ea typeface="Open Sans"/>
                <a:cs typeface="Open Sans"/>
                <a:sym typeface="Open Sans"/>
              </a:rPr>
              <a:t>Pre-event:</a:t>
            </a:r>
            <a:r>
              <a:rPr lang="en-GB">
                <a:solidFill>
                  <a:schemeClr val="dk1"/>
                </a:solidFill>
                <a:latin typeface="Open Sans"/>
                <a:ea typeface="Open Sans"/>
                <a:cs typeface="Open Sans"/>
                <a:sym typeface="Open Sans"/>
              </a:rPr>
              <a:t>	</a:t>
            </a:r>
            <a:endParaRPr>
              <a:solidFill>
                <a:schemeClr val="dk1"/>
              </a:solidFill>
              <a:latin typeface="Open Sans"/>
              <a:ea typeface="Open Sans"/>
              <a:cs typeface="Open Sans"/>
              <a:sym typeface="Open Sans"/>
            </a:endParaRPr>
          </a:p>
          <a:p>
            <a:pPr indent="-273050" lvl="0" marL="285750" rtl="0">
              <a:spcBef>
                <a:spcPts val="0"/>
              </a:spcBef>
              <a:spcAft>
                <a:spcPts val="0"/>
              </a:spcAft>
              <a:buClr>
                <a:schemeClr val="dk1"/>
              </a:buClr>
              <a:buSzPts val="1400"/>
              <a:buFont typeface="Open Sans"/>
              <a:buChar char="●"/>
            </a:pPr>
            <a:r>
              <a:rPr lang="en-GB">
                <a:solidFill>
                  <a:schemeClr val="dk1"/>
                </a:solidFill>
                <a:latin typeface="Open Sans"/>
                <a:ea typeface="Open Sans"/>
                <a:cs typeface="Open Sans"/>
                <a:sym typeface="Open Sans"/>
              </a:rPr>
              <a:t>Logo on website</a:t>
            </a:r>
            <a:endParaRPr>
              <a:solidFill>
                <a:schemeClr val="dk1"/>
              </a:solidFill>
              <a:latin typeface="Open Sans"/>
              <a:ea typeface="Open Sans"/>
              <a:cs typeface="Open Sans"/>
              <a:sym typeface="Open Sans"/>
            </a:endParaRPr>
          </a:p>
          <a:p>
            <a:pPr indent="-273050" lvl="0" marL="285750" rtl="0">
              <a:spcBef>
                <a:spcPts val="0"/>
              </a:spcBef>
              <a:spcAft>
                <a:spcPts val="0"/>
              </a:spcAft>
              <a:buClr>
                <a:schemeClr val="dk1"/>
              </a:buClr>
              <a:buSzPts val="1400"/>
              <a:buFont typeface="Open Sans"/>
              <a:buChar char="●"/>
            </a:pPr>
            <a:r>
              <a:rPr lang="en-GB">
                <a:solidFill>
                  <a:schemeClr val="dk1"/>
                </a:solidFill>
                <a:latin typeface="Open Sans"/>
                <a:ea typeface="Open Sans"/>
                <a:cs typeface="Open Sans"/>
                <a:sym typeface="Open Sans"/>
              </a:rPr>
              <a:t>Social media announcements (x3) </a:t>
            </a:r>
            <a:endParaRPr>
              <a:solidFill>
                <a:schemeClr val="dk1"/>
              </a:solidFill>
              <a:latin typeface="Open Sans"/>
              <a:ea typeface="Open Sans"/>
              <a:cs typeface="Open Sans"/>
              <a:sym typeface="Open Sans"/>
            </a:endParaRPr>
          </a:p>
          <a:p>
            <a:pPr indent="-273050" lvl="0" marL="285750" rtl="0">
              <a:spcBef>
                <a:spcPts val="0"/>
              </a:spcBef>
              <a:spcAft>
                <a:spcPts val="0"/>
              </a:spcAft>
              <a:buClr>
                <a:schemeClr val="dk1"/>
              </a:buClr>
              <a:buSzPts val="1400"/>
              <a:buFont typeface="Open Sans"/>
              <a:buChar char="●"/>
            </a:pPr>
            <a:r>
              <a:rPr lang="en-GB">
                <a:solidFill>
                  <a:schemeClr val="dk1"/>
                </a:solidFill>
                <a:latin typeface="Open Sans"/>
                <a:ea typeface="Open Sans"/>
                <a:cs typeface="Open Sans"/>
                <a:sym typeface="Open Sans"/>
              </a:rPr>
              <a:t>Opportunity to write technical blog for website</a:t>
            </a:r>
            <a:endParaRPr>
              <a:solidFill>
                <a:schemeClr val="dk1"/>
              </a:solidFill>
              <a:latin typeface="Open Sans"/>
              <a:ea typeface="Open Sans"/>
              <a:cs typeface="Open Sans"/>
              <a:sym typeface="Open Sans"/>
            </a:endParaRPr>
          </a:p>
          <a:p>
            <a:pPr indent="-273050" lvl="0" marL="285750" rtl="0">
              <a:spcBef>
                <a:spcPts val="0"/>
              </a:spcBef>
              <a:spcAft>
                <a:spcPts val="0"/>
              </a:spcAft>
              <a:buClr>
                <a:schemeClr val="dk1"/>
              </a:buClr>
              <a:buSzPts val="1400"/>
              <a:buFont typeface="Open Sans"/>
              <a:buChar char="●"/>
            </a:pPr>
            <a:r>
              <a:rPr lang="en-GB">
                <a:solidFill>
                  <a:schemeClr val="dk1"/>
                </a:solidFill>
                <a:latin typeface="Open Sans"/>
                <a:ea typeface="Open Sans"/>
                <a:cs typeface="Open Sans"/>
                <a:sym typeface="Open Sans"/>
              </a:rPr>
              <a:t>Logo featured on all event correspondence (such as mailshots) </a:t>
            </a:r>
            <a:endParaRPr>
              <a:solidFill>
                <a:schemeClr val="dk1"/>
              </a:solidFill>
              <a:latin typeface="Open Sans"/>
              <a:ea typeface="Open Sans"/>
              <a:cs typeface="Open Sans"/>
              <a:sym typeface="Open Sans"/>
            </a:endParaRPr>
          </a:p>
          <a:p>
            <a:pPr indent="0" lvl="0" marL="0" rtl="0">
              <a:spcBef>
                <a:spcPts val="0"/>
              </a:spcBef>
              <a:spcAft>
                <a:spcPts val="0"/>
              </a:spcAft>
              <a:buNone/>
            </a:pPr>
            <a:r>
              <a:t/>
            </a:r>
            <a:endParaRPr>
              <a:solidFill>
                <a:schemeClr val="dk1"/>
              </a:solidFill>
              <a:latin typeface="Open Sans"/>
              <a:ea typeface="Open Sans"/>
              <a:cs typeface="Open Sans"/>
              <a:sym typeface="Open Sans"/>
            </a:endParaRPr>
          </a:p>
          <a:p>
            <a:pPr indent="0" lvl="0" marL="0" rtl="0">
              <a:lnSpc>
                <a:spcPct val="115000"/>
              </a:lnSpc>
              <a:spcBef>
                <a:spcPts val="0"/>
              </a:spcBef>
              <a:spcAft>
                <a:spcPts val="0"/>
              </a:spcAft>
              <a:buNone/>
            </a:pPr>
            <a:r>
              <a:rPr b="1" lang="en-GB">
                <a:solidFill>
                  <a:schemeClr val="dk1"/>
                </a:solidFill>
                <a:latin typeface="Open Sans"/>
                <a:ea typeface="Open Sans"/>
                <a:cs typeface="Open Sans"/>
                <a:sym typeface="Open Sans"/>
              </a:rPr>
              <a:t>At the event:</a:t>
            </a:r>
            <a:endParaRPr>
              <a:solidFill>
                <a:schemeClr val="dk1"/>
              </a:solidFill>
              <a:latin typeface="Open Sans"/>
              <a:ea typeface="Open Sans"/>
              <a:cs typeface="Open Sans"/>
              <a:sym typeface="Open Sans"/>
            </a:endParaRPr>
          </a:p>
          <a:p>
            <a:pPr indent="-273050" lvl="0" marL="285750" rtl="0">
              <a:spcBef>
                <a:spcPts val="0"/>
              </a:spcBef>
              <a:spcAft>
                <a:spcPts val="0"/>
              </a:spcAft>
              <a:buClr>
                <a:schemeClr val="dk1"/>
              </a:buClr>
              <a:buSzPts val="1400"/>
              <a:buFont typeface="Open Sans"/>
              <a:buChar char="●"/>
            </a:pPr>
            <a:r>
              <a:rPr lang="en-GB">
                <a:solidFill>
                  <a:schemeClr val="dk1"/>
                </a:solidFill>
                <a:latin typeface="Open Sans"/>
                <a:ea typeface="Open Sans"/>
                <a:cs typeface="Open Sans"/>
                <a:sym typeface="Open Sans"/>
              </a:rPr>
              <a:t>Opportunity to distribute flyers/gifts to delegates at the awards &amp; after party</a:t>
            </a:r>
            <a:endParaRPr>
              <a:solidFill>
                <a:schemeClr val="dk1"/>
              </a:solidFill>
              <a:latin typeface="Open Sans"/>
              <a:ea typeface="Open Sans"/>
              <a:cs typeface="Open Sans"/>
              <a:sym typeface="Open Sans"/>
            </a:endParaRPr>
          </a:p>
          <a:p>
            <a:pPr indent="-273050" lvl="0" marL="285750" rtl="0">
              <a:spcBef>
                <a:spcPts val="0"/>
              </a:spcBef>
              <a:spcAft>
                <a:spcPts val="0"/>
              </a:spcAft>
              <a:buClr>
                <a:schemeClr val="dk1"/>
              </a:buClr>
              <a:buSzPts val="1400"/>
              <a:buFont typeface="Open Sans"/>
              <a:buChar char="●"/>
            </a:pPr>
            <a:r>
              <a:rPr lang="en-GB">
                <a:solidFill>
                  <a:schemeClr val="dk1"/>
                </a:solidFill>
                <a:latin typeface="Open Sans"/>
                <a:ea typeface="Open Sans"/>
                <a:cs typeface="Open Sans"/>
                <a:sym typeface="Open Sans"/>
              </a:rPr>
              <a:t>Present your category award</a:t>
            </a:r>
            <a:endParaRPr>
              <a:solidFill>
                <a:schemeClr val="dk1"/>
              </a:solidFill>
              <a:latin typeface="Open Sans"/>
              <a:ea typeface="Open Sans"/>
              <a:cs typeface="Open Sans"/>
              <a:sym typeface="Open Sans"/>
            </a:endParaRPr>
          </a:p>
          <a:p>
            <a:pPr indent="-273050" lvl="0" marL="285750" rtl="0">
              <a:spcBef>
                <a:spcPts val="0"/>
              </a:spcBef>
              <a:spcAft>
                <a:spcPts val="0"/>
              </a:spcAft>
              <a:buClr>
                <a:schemeClr val="dk1"/>
              </a:buClr>
              <a:buSzPts val="1400"/>
              <a:buFont typeface="Open Sans"/>
              <a:buChar char="●"/>
            </a:pPr>
            <a:r>
              <a:rPr lang="en-GB">
                <a:solidFill>
                  <a:schemeClr val="dk1"/>
                </a:solidFill>
                <a:latin typeface="Open Sans"/>
                <a:ea typeface="Open Sans"/>
                <a:cs typeface="Open Sans"/>
                <a:sym typeface="Open Sans"/>
              </a:rPr>
              <a:t>2 </a:t>
            </a:r>
            <a:r>
              <a:rPr lang="en-GB">
                <a:solidFill>
                  <a:schemeClr val="dk1"/>
                </a:solidFill>
                <a:latin typeface="Open Sans"/>
                <a:ea typeface="Open Sans"/>
                <a:cs typeface="Open Sans"/>
                <a:sym typeface="Open Sans"/>
              </a:rPr>
              <a:t>free delegate passes to the conference</a:t>
            </a:r>
            <a:endParaRPr>
              <a:solidFill>
                <a:schemeClr val="dk1"/>
              </a:solidFill>
              <a:latin typeface="Open Sans"/>
              <a:ea typeface="Open Sans"/>
              <a:cs typeface="Open Sans"/>
              <a:sym typeface="Open Sans"/>
            </a:endParaRPr>
          </a:p>
          <a:p>
            <a:pPr indent="-273050" lvl="0" marL="285750" rtl="0">
              <a:spcBef>
                <a:spcPts val="0"/>
              </a:spcBef>
              <a:spcAft>
                <a:spcPts val="0"/>
              </a:spcAft>
              <a:buClr>
                <a:schemeClr val="dk1"/>
              </a:buClr>
              <a:buSzPts val="1400"/>
              <a:buFont typeface="Open Sans"/>
              <a:buChar char="●"/>
            </a:pPr>
            <a:r>
              <a:rPr lang="en-GB">
                <a:solidFill>
                  <a:schemeClr val="dk1"/>
                </a:solidFill>
                <a:latin typeface="Open Sans"/>
                <a:ea typeface="Open Sans"/>
                <a:cs typeface="Open Sans"/>
                <a:sym typeface="Open Sans"/>
              </a:rPr>
              <a:t>Additional 2 places to the awards &amp; afterparty</a:t>
            </a:r>
            <a:endParaRPr>
              <a:solidFill>
                <a:schemeClr val="dk1"/>
              </a:solidFill>
              <a:latin typeface="Open Sans"/>
              <a:ea typeface="Open Sans"/>
              <a:cs typeface="Open Sans"/>
              <a:sym typeface="Open Sans"/>
            </a:endParaRPr>
          </a:p>
          <a:p>
            <a:pPr indent="-273050" lvl="0" marL="285750" rtl="0">
              <a:spcBef>
                <a:spcPts val="0"/>
              </a:spcBef>
              <a:spcAft>
                <a:spcPts val="0"/>
              </a:spcAft>
              <a:buClr>
                <a:schemeClr val="dk1"/>
              </a:buClr>
              <a:buSzPts val="1400"/>
              <a:buFont typeface="Open Sans"/>
              <a:buChar char="●"/>
            </a:pPr>
            <a:r>
              <a:rPr lang="en-GB">
                <a:solidFill>
                  <a:schemeClr val="dk1"/>
                </a:solidFill>
                <a:latin typeface="Open Sans"/>
                <a:ea typeface="Open Sans"/>
                <a:cs typeface="Open Sans"/>
                <a:sym typeface="Open Sans"/>
              </a:rPr>
              <a:t>Branding at the awards &amp; after party venue</a:t>
            </a:r>
            <a:endParaRPr>
              <a:solidFill>
                <a:schemeClr val="dk1"/>
              </a:solidFill>
              <a:latin typeface="Open Sans"/>
              <a:ea typeface="Open Sans"/>
              <a:cs typeface="Open Sans"/>
              <a:sym typeface="Open Sans"/>
            </a:endParaRPr>
          </a:p>
          <a:p>
            <a:pPr indent="0" lvl="0" marL="0" rtl="0">
              <a:lnSpc>
                <a:spcPct val="115000"/>
              </a:lnSpc>
              <a:spcBef>
                <a:spcPts val="0"/>
              </a:spcBef>
              <a:spcAft>
                <a:spcPts val="0"/>
              </a:spcAft>
              <a:buNone/>
            </a:pPr>
            <a:r>
              <a:t/>
            </a:r>
            <a:endParaRPr/>
          </a:p>
          <a:p>
            <a:pPr indent="0" lvl="0" marL="0" rtl="0">
              <a:spcBef>
                <a:spcPts val="0"/>
              </a:spcBef>
              <a:spcAft>
                <a:spcPts val="0"/>
              </a:spcAft>
              <a:buNone/>
            </a:pPr>
            <a:r>
              <a:t/>
            </a:r>
            <a:endParaRPr>
              <a:solidFill>
                <a:schemeClr val="dk1"/>
              </a:solidFill>
              <a:latin typeface="Open Sans"/>
              <a:ea typeface="Open Sans"/>
              <a:cs typeface="Open Sans"/>
              <a:sym typeface="Open Sans"/>
            </a:endParaRPr>
          </a:p>
          <a:p>
            <a:pPr indent="0" lvl="0" marL="0" rtl="0">
              <a:spcBef>
                <a:spcPts val="0"/>
              </a:spcBef>
              <a:spcAft>
                <a:spcPts val="0"/>
              </a:spcAft>
              <a:buNone/>
            </a:pPr>
            <a:r>
              <a:t/>
            </a:r>
            <a:endParaRPr/>
          </a:p>
        </p:txBody>
      </p:sp>
      <p:sp>
        <p:nvSpPr>
          <p:cNvPr id="148" name="Shape 148"/>
          <p:cNvSpPr/>
          <p:nvPr/>
        </p:nvSpPr>
        <p:spPr>
          <a:xfrm>
            <a:off x="148591" y="181506"/>
            <a:ext cx="7271100" cy="673200"/>
          </a:xfrm>
          <a:prstGeom prst="roundRect">
            <a:avLst>
              <a:gd fmla="val 16667" name="adj"/>
            </a:avLst>
          </a:prstGeom>
          <a:solidFill>
            <a:srgbClr val="F47B20"/>
          </a:solidFill>
          <a:ln cap="flat" cmpd="sng" w="12700">
            <a:solidFill>
              <a:srgbClr val="F57B2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spcBef>
                <a:spcPts val="0"/>
              </a:spcBef>
              <a:spcAft>
                <a:spcPts val="0"/>
              </a:spcAft>
              <a:buNone/>
            </a:pPr>
            <a:r>
              <a:rPr b="1" lang="en-GB" sz="3200">
                <a:solidFill>
                  <a:schemeClr val="lt1"/>
                </a:solidFill>
              </a:rPr>
              <a:t>Awards category partner package</a:t>
            </a:r>
            <a:endParaRPr b="1" sz="3200">
              <a:solidFill>
                <a:schemeClr val="lt1"/>
              </a:solidFill>
            </a:endParaRPr>
          </a:p>
        </p:txBody>
      </p:sp>
      <p:pic>
        <p:nvPicPr>
          <p:cNvPr id="149" name="Shape 149"/>
          <p:cNvPicPr preferRelativeResize="0"/>
          <p:nvPr/>
        </p:nvPicPr>
        <p:blipFill>
          <a:blip r:embed="rId4">
            <a:alphaModFix/>
          </a:blip>
          <a:stretch>
            <a:fillRect/>
          </a:stretch>
        </p:blipFill>
        <p:spPr>
          <a:xfrm>
            <a:off x="8722550" y="854694"/>
            <a:ext cx="3195675" cy="2132125"/>
          </a:xfrm>
          <a:prstGeom prst="rect">
            <a:avLst/>
          </a:prstGeom>
          <a:noFill/>
          <a:ln>
            <a:noFill/>
          </a:ln>
        </p:spPr>
      </p:pic>
      <p:pic>
        <p:nvPicPr>
          <p:cNvPr id="150" name="Shape 150"/>
          <p:cNvPicPr preferRelativeResize="0"/>
          <p:nvPr/>
        </p:nvPicPr>
        <p:blipFill>
          <a:blip r:embed="rId5">
            <a:alphaModFix/>
          </a:blip>
          <a:stretch>
            <a:fillRect/>
          </a:stretch>
        </p:blipFill>
        <p:spPr>
          <a:xfrm>
            <a:off x="8722550" y="3138600"/>
            <a:ext cx="3195675" cy="2132127"/>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154" name="Shape 154"/>
        <p:cNvGrpSpPr/>
        <p:nvPr/>
      </p:nvGrpSpPr>
      <p:grpSpPr>
        <a:xfrm>
          <a:off x="0" y="0"/>
          <a:ext cx="0" cy="0"/>
          <a:chOff x="0" y="0"/>
          <a:chExt cx="0" cy="0"/>
        </a:xfrm>
      </p:grpSpPr>
      <p:pic>
        <p:nvPicPr>
          <p:cNvPr id="155" name="Shape 155"/>
          <p:cNvPicPr preferRelativeResize="0"/>
          <p:nvPr/>
        </p:nvPicPr>
        <p:blipFill rotWithShape="1">
          <a:blip r:embed="rId3">
            <a:alphaModFix/>
          </a:blip>
          <a:srcRect b="0" l="0" r="0" t="0"/>
          <a:stretch/>
        </p:blipFill>
        <p:spPr>
          <a:xfrm>
            <a:off x="9930362" y="5679582"/>
            <a:ext cx="1987874" cy="864293"/>
          </a:xfrm>
          <a:prstGeom prst="rect">
            <a:avLst/>
          </a:prstGeom>
          <a:noFill/>
          <a:ln>
            <a:noFill/>
          </a:ln>
        </p:spPr>
      </p:pic>
      <p:sp>
        <p:nvSpPr>
          <p:cNvPr id="156" name="Shape 156"/>
          <p:cNvSpPr txBox="1"/>
          <p:nvPr/>
        </p:nvSpPr>
        <p:spPr>
          <a:xfrm>
            <a:off x="148600" y="1115675"/>
            <a:ext cx="10253400" cy="5428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GB">
                <a:solidFill>
                  <a:srgbClr val="222222"/>
                </a:solidFill>
                <a:highlight>
                  <a:srgbClr val="FFFFFF"/>
                </a:highlight>
                <a:latin typeface="Open Sans"/>
                <a:ea typeface="Open Sans"/>
                <a:cs typeface="Open Sans"/>
                <a:sym typeface="Open Sans"/>
              </a:rPr>
              <a:t>The Dev Exchange is a popular collaboration event held on the Friday night before the main event, </a:t>
            </a:r>
            <a:endParaRPr>
              <a:solidFill>
                <a:srgbClr val="222222"/>
              </a:solidFill>
              <a:highlight>
                <a:srgbClr val="FFFFFF"/>
              </a:highlight>
              <a:latin typeface="Open Sans"/>
              <a:ea typeface="Open Sans"/>
              <a:cs typeface="Open Sans"/>
              <a:sym typeface="Open Sans"/>
            </a:endParaRPr>
          </a:p>
          <a:p>
            <a:pPr indent="0" lvl="0" marL="0" rtl="0">
              <a:spcBef>
                <a:spcPts val="0"/>
              </a:spcBef>
              <a:spcAft>
                <a:spcPts val="0"/>
              </a:spcAft>
              <a:buNone/>
            </a:pPr>
            <a:r>
              <a:rPr lang="en-GB">
                <a:solidFill>
                  <a:srgbClr val="222222"/>
                </a:solidFill>
                <a:highlight>
                  <a:srgbClr val="FFFFFF"/>
                </a:highlight>
                <a:latin typeface="Open Sans"/>
                <a:ea typeface="Open Sans"/>
                <a:cs typeface="Open Sans"/>
                <a:sym typeface="Open Sans"/>
              </a:rPr>
              <a:t>it gives the opportunity for developers to connect and discuss pre-nominated topics.</a:t>
            </a:r>
            <a:endParaRPr b="1">
              <a:solidFill>
                <a:schemeClr val="dk1"/>
              </a:solidFill>
              <a:latin typeface="Open Sans"/>
              <a:ea typeface="Open Sans"/>
              <a:cs typeface="Open Sans"/>
              <a:sym typeface="Open Sans"/>
            </a:endParaRPr>
          </a:p>
          <a:p>
            <a:pPr indent="0" lvl="0" marL="0" rtl="0">
              <a:spcBef>
                <a:spcPts val="0"/>
              </a:spcBef>
              <a:spcAft>
                <a:spcPts val="0"/>
              </a:spcAft>
              <a:buNone/>
            </a:pPr>
            <a:r>
              <a:t/>
            </a:r>
            <a:endParaRPr b="1">
              <a:solidFill>
                <a:schemeClr val="dk1"/>
              </a:solidFill>
              <a:latin typeface="Open Sans"/>
              <a:ea typeface="Open Sans"/>
              <a:cs typeface="Open Sans"/>
              <a:sym typeface="Open Sans"/>
            </a:endParaRPr>
          </a:p>
          <a:p>
            <a:pPr indent="0" lvl="0" marL="0" rtl="0">
              <a:spcBef>
                <a:spcPts val="0"/>
              </a:spcBef>
              <a:spcAft>
                <a:spcPts val="0"/>
              </a:spcAft>
              <a:buNone/>
            </a:pPr>
            <a:r>
              <a:t/>
            </a:r>
            <a:endParaRPr b="1">
              <a:solidFill>
                <a:schemeClr val="dk1"/>
              </a:solidFill>
              <a:latin typeface="Open Sans"/>
              <a:ea typeface="Open Sans"/>
              <a:cs typeface="Open Sans"/>
              <a:sym typeface="Open Sans"/>
            </a:endParaRPr>
          </a:p>
          <a:p>
            <a:pPr indent="0" lvl="0" marL="0" rtl="0">
              <a:spcBef>
                <a:spcPts val="0"/>
              </a:spcBef>
              <a:spcAft>
                <a:spcPts val="0"/>
              </a:spcAft>
              <a:buNone/>
            </a:pPr>
            <a:r>
              <a:rPr b="1" lang="en-GB">
                <a:solidFill>
                  <a:schemeClr val="dk1"/>
                </a:solidFill>
                <a:latin typeface="Open Sans"/>
                <a:ea typeface="Open Sans"/>
                <a:cs typeface="Open Sans"/>
                <a:sym typeface="Open Sans"/>
              </a:rPr>
              <a:t>(1 available) £1500 + VAT </a:t>
            </a:r>
            <a:endParaRPr b="1">
              <a:solidFill>
                <a:schemeClr val="dk1"/>
              </a:solidFill>
              <a:latin typeface="Open Sans"/>
              <a:ea typeface="Open Sans"/>
              <a:cs typeface="Open Sans"/>
              <a:sym typeface="Open Sans"/>
            </a:endParaRPr>
          </a:p>
          <a:p>
            <a:pPr indent="0" lvl="0" marL="0" rtl="0">
              <a:spcBef>
                <a:spcPts val="0"/>
              </a:spcBef>
              <a:spcAft>
                <a:spcPts val="0"/>
              </a:spcAft>
              <a:buNone/>
            </a:pPr>
            <a:r>
              <a:t/>
            </a:r>
            <a:endParaRPr>
              <a:solidFill>
                <a:schemeClr val="dk1"/>
              </a:solidFill>
              <a:latin typeface="Open Sans"/>
              <a:ea typeface="Open Sans"/>
              <a:cs typeface="Open Sans"/>
              <a:sym typeface="Open Sans"/>
            </a:endParaRPr>
          </a:p>
          <a:p>
            <a:pPr indent="0" lvl="0" marL="0" rtl="0">
              <a:spcBef>
                <a:spcPts val="0"/>
              </a:spcBef>
              <a:spcAft>
                <a:spcPts val="0"/>
              </a:spcAft>
              <a:buNone/>
            </a:pPr>
            <a:r>
              <a:rPr b="1" lang="en-GB">
                <a:solidFill>
                  <a:schemeClr val="dk1"/>
                </a:solidFill>
                <a:latin typeface="Open Sans"/>
                <a:ea typeface="Open Sans"/>
                <a:cs typeface="Open Sans"/>
                <a:sym typeface="Open Sans"/>
              </a:rPr>
              <a:t>Pre-event:</a:t>
            </a:r>
            <a:r>
              <a:rPr lang="en-GB">
                <a:solidFill>
                  <a:schemeClr val="dk1"/>
                </a:solidFill>
                <a:latin typeface="Open Sans"/>
                <a:ea typeface="Open Sans"/>
                <a:cs typeface="Open Sans"/>
                <a:sym typeface="Open Sans"/>
              </a:rPr>
              <a:t>	</a:t>
            </a:r>
            <a:endParaRPr>
              <a:solidFill>
                <a:schemeClr val="dk1"/>
              </a:solidFill>
              <a:latin typeface="Open Sans"/>
              <a:ea typeface="Open Sans"/>
              <a:cs typeface="Open Sans"/>
              <a:sym typeface="Open Sans"/>
            </a:endParaRPr>
          </a:p>
          <a:p>
            <a:pPr indent="-273050" lvl="0" marL="285750" rtl="0">
              <a:spcBef>
                <a:spcPts val="0"/>
              </a:spcBef>
              <a:spcAft>
                <a:spcPts val="0"/>
              </a:spcAft>
              <a:buClr>
                <a:schemeClr val="dk1"/>
              </a:buClr>
              <a:buSzPts val="1400"/>
              <a:buFont typeface="Open Sans"/>
              <a:buChar char="●"/>
            </a:pPr>
            <a:r>
              <a:rPr lang="en-GB">
                <a:solidFill>
                  <a:schemeClr val="dk1"/>
                </a:solidFill>
                <a:latin typeface="Open Sans"/>
                <a:ea typeface="Open Sans"/>
                <a:cs typeface="Open Sans"/>
                <a:sym typeface="Open Sans"/>
              </a:rPr>
              <a:t>Logo on website</a:t>
            </a:r>
            <a:endParaRPr>
              <a:solidFill>
                <a:schemeClr val="dk1"/>
              </a:solidFill>
              <a:latin typeface="Open Sans"/>
              <a:ea typeface="Open Sans"/>
              <a:cs typeface="Open Sans"/>
              <a:sym typeface="Open Sans"/>
            </a:endParaRPr>
          </a:p>
          <a:p>
            <a:pPr indent="-273050" lvl="0" marL="285750" rtl="0">
              <a:spcBef>
                <a:spcPts val="0"/>
              </a:spcBef>
              <a:spcAft>
                <a:spcPts val="0"/>
              </a:spcAft>
              <a:buClr>
                <a:schemeClr val="dk1"/>
              </a:buClr>
              <a:buSzPts val="1400"/>
              <a:buFont typeface="Open Sans"/>
              <a:buChar char="●"/>
            </a:pPr>
            <a:r>
              <a:rPr lang="en-GB">
                <a:solidFill>
                  <a:schemeClr val="dk1"/>
                </a:solidFill>
                <a:latin typeface="Open Sans"/>
                <a:ea typeface="Open Sans"/>
                <a:cs typeface="Open Sans"/>
                <a:sym typeface="Open Sans"/>
              </a:rPr>
              <a:t>Social media announcements (x4) </a:t>
            </a:r>
            <a:endParaRPr>
              <a:solidFill>
                <a:schemeClr val="dk1"/>
              </a:solidFill>
              <a:latin typeface="Open Sans"/>
              <a:ea typeface="Open Sans"/>
              <a:cs typeface="Open Sans"/>
              <a:sym typeface="Open Sans"/>
            </a:endParaRPr>
          </a:p>
          <a:p>
            <a:pPr indent="-273050" lvl="0" marL="285750" rtl="0">
              <a:spcBef>
                <a:spcPts val="0"/>
              </a:spcBef>
              <a:spcAft>
                <a:spcPts val="0"/>
              </a:spcAft>
              <a:buClr>
                <a:schemeClr val="dk1"/>
              </a:buClr>
              <a:buSzPts val="1400"/>
              <a:buFont typeface="Open Sans"/>
              <a:buChar char="●"/>
            </a:pPr>
            <a:r>
              <a:rPr lang="en-GB">
                <a:solidFill>
                  <a:schemeClr val="dk1"/>
                </a:solidFill>
                <a:latin typeface="Open Sans"/>
                <a:ea typeface="Open Sans"/>
                <a:cs typeface="Open Sans"/>
                <a:sym typeface="Open Sans"/>
              </a:rPr>
              <a:t>Opportunity to write technical blog for website</a:t>
            </a:r>
            <a:endParaRPr>
              <a:solidFill>
                <a:schemeClr val="dk1"/>
              </a:solidFill>
              <a:latin typeface="Open Sans"/>
              <a:ea typeface="Open Sans"/>
              <a:cs typeface="Open Sans"/>
              <a:sym typeface="Open Sans"/>
            </a:endParaRPr>
          </a:p>
          <a:p>
            <a:pPr indent="-273050" lvl="0" marL="285750" rtl="0">
              <a:spcBef>
                <a:spcPts val="0"/>
              </a:spcBef>
              <a:spcAft>
                <a:spcPts val="0"/>
              </a:spcAft>
              <a:buClr>
                <a:schemeClr val="dk1"/>
              </a:buClr>
              <a:buSzPts val="1400"/>
              <a:buFont typeface="Open Sans"/>
              <a:buChar char="●"/>
            </a:pPr>
            <a:r>
              <a:rPr lang="en-GB">
                <a:solidFill>
                  <a:schemeClr val="dk1"/>
                </a:solidFill>
                <a:latin typeface="Open Sans"/>
                <a:ea typeface="Open Sans"/>
                <a:cs typeface="Open Sans"/>
                <a:sym typeface="Open Sans"/>
              </a:rPr>
              <a:t>Logo featured on all event correspondence (such as mailshots) </a:t>
            </a:r>
            <a:endParaRPr>
              <a:solidFill>
                <a:schemeClr val="dk1"/>
              </a:solidFill>
              <a:latin typeface="Open Sans"/>
              <a:ea typeface="Open Sans"/>
              <a:cs typeface="Open Sans"/>
              <a:sym typeface="Open Sans"/>
            </a:endParaRPr>
          </a:p>
          <a:p>
            <a:pPr indent="0" lvl="0" marL="0" rtl="0">
              <a:spcBef>
                <a:spcPts val="0"/>
              </a:spcBef>
              <a:spcAft>
                <a:spcPts val="0"/>
              </a:spcAft>
              <a:buNone/>
            </a:pPr>
            <a:r>
              <a:t/>
            </a:r>
            <a:endParaRPr>
              <a:solidFill>
                <a:schemeClr val="dk1"/>
              </a:solidFill>
              <a:latin typeface="Open Sans"/>
              <a:ea typeface="Open Sans"/>
              <a:cs typeface="Open Sans"/>
              <a:sym typeface="Open Sans"/>
            </a:endParaRPr>
          </a:p>
          <a:p>
            <a:pPr indent="0" lvl="0" marL="0" rtl="0">
              <a:lnSpc>
                <a:spcPct val="115000"/>
              </a:lnSpc>
              <a:spcBef>
                <a:spcPts val="0"/>
              </a:spcBef>
              <a:spcAft>
                <a:spcPts val="0"/>
              </a:spcAft>
              <a:buNone/>
            </a:pPr>
            <a:r>
              <a:rPr b="1" lang="en-GB">
                <a:solidFill>
                  <a:schemeClr val="dk1"/>
                </a:solidFill>
                <a:latin typeface="Open Sans"/>
                <a:ea typeface="Open Sans"/>
                <a:cs typeface="Open Sans"/>
                <a:sym typeface="Open Sans"/>
              </a:rPr>
              <a:t>At the event:</a:t>
            </a:r>
            <a:endParaRPr b="1">
              <a:solidFill>
                <a:schemeClr val="dk1"/>
              </a:solidFill>
              <a:latin typeface="Open Sans"/>
              <a:ea typeface="Open Sans"/>
              <a:cs typeface="Open Sans"/>
              <a:sym typeface="Open Sans"/>
            </a:endParaRPr>
          </a:p>
          <a:p>
            <a:pPr indent="-273050" lvl="0" marL="285750" rtl="0">
              <a:lnSpc>
                <a:spcPct val="115000"/>
              </a:lnSpc>
              <a:spcBef>
                <a:spcPts val="0"/>
              </a:spcBef>
              <a:spcAft>
                <a:spcPts val="0"/>
              </a:spcAft>
              <a:buClr>
                <a:schemeClr val="dk1"/>
              </a:buClr>
              <a:buSzPts val="1400"/>
              <a:buFont typeface="Open Sans"/>
              <a:buChar char="●"/>
            </a:pPr>
            <a:r>
              <a:rPr lang="en-GB">
                <a:solidFill>
                  <a:schemeClr val="dk1"/>
                </a:solidFill>
                <a:latin typeface="Open Sans"/>
                <a:ea typeface="Open Sans"/>
                <a:cs typeface="Open Sans"/>
                <a:sym typeface="Open Sans"/>
              </a:rPr>
              <a:t>Dev Exchange welcome remarks	</a:t>
            </a:r>
            <a:endParaRPr b="1">
              <a:solidFill>
                <a:schemeClr val="dk1"/>
              </a:solidFill>
              <a:latin typeface="Open Sans"/>
              <a:ea typeface="Open Sans"/>
              <a:cs typeface="Open Sans"/>
              <a:sym typeface="Open Sans"/>
            </a:endParaRPr>
          </a:p>
          <a:p>
            <a:pPr indent="-273050" lvl="0" marL="285750" rtl="0">
              <a:spcBef>
                <a:spcPts val="0"/>
              </a:spcBef>
              <a:spcAft>
                <a:spcPts val="0"/>
              </a:spcAft>
              <a:buClr>
                <a:schemeClr val="dk1"/>
              </a:buClr>
              <a:buSzPts val="1400"/>
              <a:buChar char="●"/>
            </a:pPr>
            <a:r>
              <a:rPr lang="en-GB">
                <a:solidFill>
                  <a:schemeClr val="dk1"/>
                </a:solidFill>
                <a:latin typeface="Open Sans"/>
                <a:ea typeface="Open Sans"/>
                <a:cs typeface="Open Sans"/>
                <a:sym typeface="Open Sans"/>
              </a:rPr>
              <a:t>Opportunity to distribute flyers/gifts to delegates at the Dev Exchange</a:t>
            </a:r>
            <a:r>
              <a:rPr lang="en-GB">
                <a:solidFill>
                  <a:schemeClr val="dk1"/>
                </a:solidFill>
                <a:latin typeface="Open Sans"/>
                <a:ea typeface="Open Sans"/>
                <a:cs typeface="Open Sans"/>
                <a:sym typeface="Open Sans"/>
              </a:rPr>
              <a:t>					</a:t>
            </a:r>
            <a:endParaRPr>
              <a:solidFill>
                <a:schemeClr val="dk1"/>
              </a:solidFill>
              <a:latin typeface="Open Sans"/>
              <a:ea typeface="Open Sans"/>
              <a:cs typeface="Open Sans"/>
              <a:sym typeface="Open Sans"/>
            </a:endParaRPr>
          </a:p>
          <a:p>
            <a:pPr indent="-273050" lvl="0" marL="285750" rtl="0">
              <a:lnSpc>
                <a:spcPct val="115000"/>
              </a:lnSpc>
              <a:spcBef>
                <a:spcPts val="0"/>
              </a:spcBef>
              <a:spcAft>
                <a:spcPts val="0"/>
              </a:spcAft>
              <a:buClr>
                <a:schemeClr val="dk1"/>
              </a:buClr>
              <a:buSzPts val="1400"/>
              <a:buFont typeface="Open Sans"/>
              <a:buChar char="●"/>
            </a:pPr>
            <a:r>
              <a:rPr lang="en-GB">
                <a:solidFill>
                  <a:schemeClr val="dk1"/>
                </a:solidFill>
                <a:latin typeface="Open Sans"/>
                <a:ea typeface="Open Sans"/>
                <a:cs typeface="Open Sans"/>
                <a:sym typeface="Open Sans"/>
              </a:rPr>
              <a:t>Exhibition space at Dev Exchange				</a:t>
            </a:r>
            <a:endParaRPr>
              <a:solidFill>
                <a:schemeClr val="dk1"/>
              </a:solidFill>
              <a:latin typeface="Open Sans"/>
              <a:ea typeface="Open Sans"/>
              <a:cs typeface="Open Sans"/>
              <a:sym typeface="Open Sans"/>
            </a:endParaRPr>
          </a:p>
          <a:p>
            <a:pPr indent="-273050" lvl="0" marL="285750" rtl="0">
              <a:lnSpc>
                <a:spcPct val="115000"/>
              </a:lnSpc>
              <a:spcBef>
                <a:spcPts val="0"/>
              </a:spcBef>
              <a:spcAft>
                <a:spcPts val="0"/>
              </a:spcAft>
              <a:buClr>
                <a:schemeClr val="dk1"/>
              </a:buClr>
              <a:buSzPts val="1400"/>
              <a:buFont typeface="Open Sans"/>
              <a:buChar char="●"/>
            </a:pPr>
            <a:r>
              <a:rPr lang="en-GB">
                <a:solidFill>
                  <a:schemeClr val="dk1"/>
                </a:solidFill>
                <a:latin typeface="Open Sans"/>
                <a:ea typeface="Open Sans"/>
                <a:cs typeface="Open Sans"/>
                <a:sym typeface="Open Sans"/>
              </a:rPr>
              <a:t>4 free delegate passes to the conference						</a:t>
            </a:r>
            <a:endParaRPr>
              <a:solidFill>
                <a:schemeClr val="dk1"/>
              </a:solidFill>
              <a:latin typeface="Open Sans"/>
              <a:ea typeface="Open Sans"/>
              <a:cs typeface="Open Sans"/>
              <a:sym typeface="Open Sans"/>
            </a:endParaRPr>
          </a:p>
          <a:p>
            <a:pPr indent="-273050" lvl="0" marL="285750" rtl="0">
              <a:lnSpc>
                <a:spcPct val="115000"/>
              </a:lnSpc>
              <a:spcBef>
                <a:spcPts val="0"/>
              </a:spcBef>
              <a:spcAft>
                <a:spcPts val="0"/>
              </a:spcAft>
              <a:buClr>
                <a:schemeClr val="dk1"/>
              </a:buClr>
              <a:buSzPts val="1400"/>
              <a:buFont typeface="Open Sans"/>
              <a:buChar char="●"/>
            </a:pPr>
            <a:r>
              <a:rPr lang="en-GB">
                <a:solidFill>
                  <a:schemeClr val="dk1"/>
                </a:solidFill>
                <a:latin typeface="Open Sans"/>
                <a:ea typeface="Open Sans"/>
                <a:cs typeface="Open Sans"/>
                <a:sym typeface="Open Sans"/>
              </a:rPr>
              <a:t>Opportunity to write “thank you” message in post-event mailshot to Dev Exchange attendees</a:t>
            </a:r>
            <a:endParaRPr>
              <a:solidFill>
                <a:schemeClr val="dk1"/>
              </a:solidFill>
              <a:latin typeface="Open Sans"/>
              <a:ea typeface="Open Sans"/>
              <a:cs typeface="Open Sans"/>
              <a:sym typeface="Open Sans"/>
            </a:endParaRPr>
          </a:p>
          <a:p>
            <a:pPr indent="0" lvl="0" marL="0" rtl="0">
              <a:spcBef>
                <a:spcPts val="0"/>
              </a:spcBef>
              <a:spcAft>
                <a:spcPts val="0"/>
              </a:spcAft>
              <a:buNone/>
            </a:pPr>
            <a:r>
              <a:t/>
            </a:r>
            <a:endParaRPr>
              <a:solidFill>
                <a:schemeClr val="dk1"/>
              </a:solidFill>
            </a:endParaRPr>
          </a:p>
          <a:p>
            <a:pPr indent="0" lvl="0" marL="0" rtl="0">
              <a:lnSpc>
                <a:spcPct val="115000"/>
              </a:lnSpc>
              <a:spcBef>
                <a:spcPts val="0"/>
              </a:spcBef>
              <a:spcAft>
                <a:spcPts val="0"/>
              </a:spcAft>
              <a:buNone/>
            </a:pPr>
            <a:r>
              <a:t/>
            </a:r>
            <a:endParaRPr/>
          </a:p>
          <a:p>
            <a:pPr indent="0" lvl="0" marL="0" rtl="0">
              <a:spcBef>
                <a:spcPts val="0"/>
              </a:spcBef>
              <a:spcAft>
                <a:spcPts val="0"/>
              </a:spcAft>
              <a:buNone/>
            </a:pPr>
            <a:r>
              <a:t/>
            </a:r>
            <a:endParaRPr>
              <a:solidFill>
                <a:schemeClr val="dk1"/>
              </a:solidFill>
              <a:latin typeface="Open Sans"/>
              <a:ea typeface="Open Sans"/>
              <a:cs typeface="Open Sans"/>
              <a:sym typeface="Open Sans"/>
            </a:endParaRPr>
          </a:p>
          <a:p>
            <a:pPr indent="0" lvl="0" marL="0" rtl="0">
              <a:spcBef>
                <a:spcPts val="0"/>
              </a:spcBef>
              <a:spcAft>
                <a:spcPts val="0"/>
              </a:spcAft>
              <a:buNone/>
            </a:pPr>
            <a:r>
              <a:t/>
            </a:r>
            <a:endParaRPr/>
          </a:p>
        </p:txBody>
      </p:sp>
      <p:sp>
        <p:nvSpPr>
          <p:cNvPr id="157" name="Shape 157"/>
          <p:cNvSpPr/>
          <p:nvPr/>
        </p:nvSpPr>
        <p:spPr>
          <a:xfrm>
            <a:off x="148591" y="181506"/>
            <a:ext cx="7271100" cy="673200"/>
          </a:xfrm>
          <a:prstGeom prst="roundRect">
            <a:avLst>
              <a:gd fmla="val 16667" name="adj"/>
            </a:avLst>
          </a:prstGeom>
          <a:solidFill>
            <a:srgbClr val="F47B20"/>
          </a:solidFill>
          <a:ln cap="flat" cmpd="sng" w="12700">
            <a:solidFill>
              <a:srgbClr val="F57B2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spcBef>
                <a:spcPts val="0"/>
              </a:spcBef>
              <a:spcAft>
                <a:spcPts val="0"/>
              </a:spcAft>
              <a:buNone/>
            </a:pPr>
            <a:r>
              <a:rPr b="1" lang="en-GB" sz="3200">
                <a:solidFill>
                  <a:schemeClr val="lt1"/>
                </a:solidFill>
              </a:rPr>
              <a:t>Dev Exchange partner package</a:t>
            </a:r>
            <a:endParaRPr b="1" sz="3200">
              <a:solidFill>
                <a:schemeClr val="lt1"/>
              </a:solidFill>
            </a:endParaRPr>
          </a:p>
        </p:txBody>
      </p:sp>
      <p:pic>
        <p:nvPicPr>
          <p:cNvPr id="158" name="Shape 158"/>
          <p:cNvPicPr preferRelativeResize="0"/>
          <p:nvPr/>
        </p:nvPicPr>
        <p:blipFill>
          <a:blip r:embed="rId4">
            <a:alphaModFix/>
          </a:blip>
          <a:stretch>
            <a:fillRect/>
          </a:stretch>
        </p:blipFill>
        <p:spPr>
          <a:xfrm>
            <a:off x="8722550" y="854694"/>
            <a:ext cx="3195675" cy="2132125"/>
          </a:xfrm>
          <a:prstGeom prst="rect">
            <a:avLst/>
          </a:prstGeom>
          <a:noFill/>
          <a:ln>
            <a:noFill/>
          </a:ln>
        </p:spPr>
      </p:pic>
      <p:pic>
        <p:nvPicPr>
          <p:cNvPr id="159" name="Shape 159"/>
          <p:cNvPicPr preferRelativeResize="0"/>
          <p:nvPr/>
        </p:nvPicPr>
        <p:blipFill>
          <a:blip r:embed="rId5">
            <a:alphaModFix/>
          </a:blip>
          <a:stretch>
            <a:fillRect/>
          </a:stretch>
        </p:blipFill>
        <p:spPr>
          <a:xfrm>
            <a:off x="8722550" y="3138600"/>
            <a:ext cx="3195675" cy="2132127"/>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