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OpenSans-regular.fntdata"/><Relationship Id="rId14" Type="http://schemas.openxmlformats.org/officeDocument/2006/relationships/slide" Target="slides/slide10.xml"/><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OpenSans-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Shape 86"/>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7" name="Shape 8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99" name="Shape 9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Shape 105"/>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06" name="Shape 10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15" name="Shape 11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28" name="Shape 128"/>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Shape 134"/>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35" name="Shape 13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44" name="Shape 144"/>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153" name="Shape 15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Shape 12"/>
          <p:cNvSpPr txBox="1"/>
          <p:nvPr>
            <p:ph type="ctrTitle"/>
          </p:nvPr>
        </p:nvSpPr>
        <p:spPr>
          <a:xfrm>
            <a:off x="1524000" y="1122363"/>
            <a:ext cx="9144000" cy="2387600"/>
          </a:xfrm>
          <a:prstGeom prst="rect">
            <a:avLst/>
          </a:prstGeom>
          <a:noFill/>
          <a:ln>
            <a:noFill/>
          </a:ln>
        </p:spPr>
        <p:txBody>
          <a:bodyPr anchorCtr="0" anchor="b" bIns="91425" lIns="91425" spcFirstLastPara="1" rIns="91425" wrap="square" tIns="91425"/>
          <a:lstStyle>
            <a:lvl1pPr lvl="0" marR="0" rtl="0" algn="ctr">
              <a:lnSpc>
                <a:spcPct val="90000"/>
              </a:lnSpc>
              <a:spcBef>
                <a:spcPts val="0"/>
              </a:spcBef>
              <a:spcAft>
                <a:spcPts val="0"/>
              </a:spcAft>
              <a:buClr>
                <a:schemeClr val="lt1"/>
              </a:buClr>
              <a:buSzPts val="6000"/>
              <a:buFont typeface="Calibri"/>
              <a:buNone/>
              <a:defRPr b="0" i="0" sz="6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Shape 13"/>
          <p:cNvSpPr txBox="1"/>
          <p:nvPr>
            <p:ph idx="1" type="subTitle"/>
          </p:nvPr>
        </p:nvSpPr>
        <p:spPr>
          <a:xfrm>
            <a:off x="1524000" y="3602038"/>
            <a:ext cx="9144000" cy="1655762"/>
          </a:xfrm>
          <a:prstGeom prst="rect">
            <a:avLst/>
          </a:prstGeom>
          <a:noFill/>
          <a:ln>
            <a:noFill/>
          </a:ln>
        </p:spPr>
        <p:txBody>
          <a:bodyPr anchorCtr="0" anchor="t" bIns="91425" lIns="91425" spcFirstLastPara="1" rIns="91425" wrap="square" tIns="91425"/>
          <a:lstStyle>
            <a:lvl1pPr lvl="0" marR="0" rtl="0" algn="ctr">
              <a:lnSpc>
                <a:spcPct val="90000"/>
              </a:lnSpc>
              <a:spcBef>
                <a:spcPts val="10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1pPr>
            <a:lvl2pPr lvl="1" marR="0" rtl="0" algn="ctr">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2pPr>
            <a:lvl3pPr lvl="2" marR="0" rtl="0" algn="ctr">
              <a:lnSpc>
                <a:spcPct val="90000"/>
              </a:lnSpc>
              <a:spcBef>
                <a:spcPts val="500"/>
              </a:spcBef>
              <a:spcAft>
                <a:spcPts val="0"/>
              </a:spcAft>
              <a:buClr>
                <a:schemeClr val="lt1"/>
              </a:buClr>
              <a:buSzPts val="1800"/>
              <a:buFont typeface="Arial"/>
              <a:buNone/>
              <a:defRPr b="0" i="0" sz="1800" u="none" cap="none" strike="noStrike">
                <a:solidFill>
                  <a:schemeClr val="lt1"/>
                </a:solidFill>
                <a:latin typeface="Calibri"/>
                <a:ea typeface="Calibri"/>
                <a:cs typeface="Calibri"/>
                <a:sym typeface="Calibri"/>
              </a:defRPr>
            </a:lvl3pPr>
            <a:lvl4pPr lvl="3"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lvl="4"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lvl="5"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lvl="6"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lvl="7"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lvl="8"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14" name="Shape 14"/>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5" name="Shape 15"/>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6" name="Shape 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Shape 69"/>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Shape 70"/>
          <p:cNvSpPr txBox="1"/>
          <p:nvPr>
            <p:ph idx="1" type="body"/>
          </p:nvPr>
        </p:nvSpPr>
        <p:spPr>
          <a:xfrm rot="5400000">
            <a:off x="3920331" y="-1256506"/>
            <a:ext cx="4351338" cy="10515600"/>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71" name="Shape 71"/>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2" name="Shape 72"/>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3" name="Shape 7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Shape 75"/>
          <p:cNvSpPr txBox="1"/>
          <p:nvPr>
            <p:ph type="title"/>
          </p:nvPr>
        </p:nvSpPr>
        <p:spPr>
          <a:xfrm rot="5400000">
            <a:off x="7133431" y="1956594"/>
            <a:ext cx="5811838" cy="2628900"/>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Shape 76"/>
          <p:cNvSpPr txBox="1"/>
          <p:nvPr>
            <p:ph idx="1" type="body"/>
          </p:nvPr>
        </p:nvSpPr>
        <p:spPr>
          <a:xfrm rot="5400000">
            <a:off x="1799431" y="-596106"/>
            <a:ext cx="5811838" cy="7734300"/>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77" name="Shape 77"/>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8" name="Shape 78"/>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9" name="Shape 7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Shape 18"/>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Shape 19"/>
          <p:cNvSpPr txBox="1"/>
          <p:nvPr>
            <p:ph idx="1" type="body"/>
          </p:nvPr>
        </p:nvSpPr>
        <p:spPr>
          <a:xfrm>
            <a:off x="838200" y="1825625"/>
            <a:ext cx="10515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20" name="Shape 20"/>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1" name="Shape 21"/>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2" name="Shape 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Shape 24"/>
          <p:cNvSpPr txBox="1"/>
          <p:nvPr>
            <p:ph type="title"/>
          </p:nvPr>
        </p:nvSpPr>
        <p:spPr>
          <a:xfrm>
            <a:off x="831850" y="1709738"/>
            <a:ext cx="10515600" cy="2852737"/>
          </a:xfrm>
          <a:prstGeom prst="rect">
            <a:avLst/>
          </a:prstGeom>
          <a:noFill/>
          <a:ln>
            <a:noFill/>
          </a:ln>
        </p:spPr>
        <p:txBody>
          <a:bodyPr anchorCtr="0" anchor="b" bIns="91425" lIns="91425" spcFirstLastPara="1" rIns="91425" wrap="square" tIns="91425"/>
          <a:lstStyle>
            <a:lvl1pPr lvl="0" marR="0" rtl="0" algn="l">
              <a:lnSpc>
                <a:spcPct val="90000"/>
              </a:lnSpc>
              <a:spcBef>
                <a:spcPts val="0"/>
              </a:spcBef>
              <a:spcAft>
                <a:spcPts val="0"/>
              </a:spcAft>
              <a:buClr>
                <a:schemeClr val="lt1"/>
              </a:buClr>
              <a:buSzPts val="6000"/>
              <a:buFont typeface="Calibri"/>
              <a:buNone/>
              <a:defRPr b="0" i="0" sz="60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Shape 25"/>
          <p:cNvSpPr txBox="1"/>
          <p:nvPr>
            <p:ph idx="1" type="body"/>
          </p:nvPr>
        </p:nvSpPr>
        <p:spPr>
          <a:xfrm>
            <a:off x="831850" y="4589463"/>
            <a:ext cx="10515600" cy="1500187"/>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0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lt1"/>
              </a:buClr>
              <a:buSzPts val="1800"/>
              <a:buFont typeface="Arial"/>
              <a:buNone/>
              <a:defRPr b="0" i="0" sz="1800" u="none" cap="none" strike="noStrike">
                <a:solidFill>
                  <a:schemeClr val="lt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26" name="Shape 26"/>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7" name="Shape 27"/>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8" name="Shape 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Shape 30"/>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Shape 31"/>
          <p:cNvSpPr txBox="1"/>
          <p:nvPr>
            <p:ph idx="1" type="body"/>
          </p:nvPr>
        </p:nvSpPr>
        <p:spPr>
          <a:xfrm>
            <a:off x="838200" y="1825625"/>
            <a:ext cx="5181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32" name="Shape 32"/>
          <p:cNvSpPr txBox="1"/>
          <p:nvPr>
            <p:ph idx="2" type="body"/>
          </p:nvPr>
        </p:nvSpPr>
        <p:spPr>
          <a:xfrm>
            <a:off x="6172200" y="1825625"/>
            <a:ext cx="5181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33" name="Shape 33"/>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4" name="Shape 34"/>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5" name="Shape 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Shape 37"/>
          <p:cNvSpPr txBox="1"/>
          <p:nvPr>
            <p:ph type="title"/>
          </p:nvPr>
        </p:nvSpPr>
        <p:spPr>
          <a:xfrm>
            <a:off x="839788"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Shape 38"/>
          <p:cNvSpPr txBox="1"/>
          <p:nvPr>
            <p:ph idx="1" type="body"/>
          </p:nvPr>
        </p:nvSpPr>
        <p:spPr>
          <a:xfrm>
            <a:off x="839788" y="1681163"/>
            <a:ext cx="5157787" cy="823912"/>
          </a:xfrm>
          <a:prstGeom prst="rect">
            <a:avLst/>
          </a:prstGeom>
          <a:noFill/>
          <a:ln>
            <a:noFill/>
          </a:ln>
        </p:spPr>
        <p:txBody>
          <a:bodyPr anchorCtr="0" anchor="b" bIns="91425" lIns="91425" spcFirstLastPara="1" rIns="91425" wrap="square" tIns="91425"/>
          <a:lstStyle>
            <a:lvl1pPr indent="-228600" lvl="0" marL="457200" marR="0" rtl="0" algn="l">
              <a:lnSpc>
                <a:spcPct val="90000"/>
              </a:lnSpc>
              <a:spcBef>
                <a:spcPts val="1000"/>
              </a:spcBef>
              <a:spcAft>
                <a:spcPts val="0"/>
              </a:spcAft>
              <a:buClr>
                <a:schemeClr val="lt1"/>
              </a:buClr>
              <a:buSzPts val="24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lt1"/>
              </a:buClr>
              <a:buSzPts val="2000"/>
              <a:buFont typeface="Arial"/>
              <a:buNone/>
              <a:defRPr b="1" i="0" sz="2000" u="none" cap="none" strike="noStrike">
                <a:solidFill>
                  <a:schemeClr val="lt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lt1"/>
              </a:buClr>
              <a:buSzPts val="1800"/>
              <a:buFont typeface="Arial"/>
              <a:buNone/>
              <a:defRPr b="1" i="0" sz="1800" u="none" cap="none" strike="noStrike">
                <a:solidFill>
                  <a:schemeClr val="lt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9pPr>
          </a:lstStyle>
          <a:p/>
        </p:txBody>
      </p:sp>
      <p:sp>
        <p:nvSpPr>
          <p:cNvPr id="39" name="Shape 39"/>
          <p:cNvSpPr txBox="1"/>
          <p:nvPr>
            <p:ph idx="2" type="body"/>
          </p:nvPr>
        </p:nvSpPr>
        <p:spPr>
          <a:xfrm>
            <a:off x="839788" y="2505075"/>
            <a:ext cx="5157787" cy="368458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0" name="Shape 40"/>
          <p:cNvSpPr txBox="1"/>
          <p:nvPr>
            <p:ph idx="3" type="body"/>
          </p:nvPr>
        </p:nvSpPr>
        <p:spPr>
          <a:xfrm>
            <a:off x="6172200" y="1681163"/>
            <a:ext cx="5183188" cy="823912"/>
          </a:xfrm>
          <a:prstGeom prst="rect">
            <a:avLst/>
          </a:prstGeom>
          <a:noFill/>
          <a:ln>
            <a:noFill/>
          </a:ln>
        </p:spPr>
        <p:txBody>
          <a:bodyPr anchorCtr="0" anchor="b" bIns="91425" lIns="91425" spcFirstLastPara="1" rIns="91425" wrap="square" tIns="91425"/>
          <a:lstStyle>
            <a:lvl1pPr indent="-228600" lvl="0" marL="457200" marR="0" rtl="0" algn="l">
              <a:lnSpc>
                <a:spcPct val="90000"/>
              </a:lnSpc>
              <a:spcBef>
                <a:spcPts val="1000"/>
              </a:spcBef>
              <a:spcAft>
                <a:spcPts val="0"/>
              </a:spcAft>
              <a:buClr>
                <a:schemeClr val="lt1"/>
              </a:buClr>
              <a:buSzPts val="24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lt1"/>
              </a:buClr>
              <a:buSzPts val="2000"/>
              <a:buFont typeface="Arial"/>
              <a:buNone/>
              <a:defRPr b="1" i="0" sz="2000" u="none" cap="none" strike="noStrike">
                <a:solidFill>
                  <a:schemeClr val="lt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lt1"/>
              </a:buClr>
              <a:buSzPts val="1800"/>
              <a:buFont typeface="Arial"/>
              <a:buNone/>
              <a:defRPr b="1" i="0" sz="1800" u="none" cap="none" strike="noStrike">
                <a:solidFill>
                  <a:schemeClr val="lt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lt1"/>
              </a:buClr>
              <a:buSzPts val="1600"/>
              <a:buFont typeface="Arial"/>
              <a:buNone/>
              <a:defRPr b="1" i="0" sz="1600" u="none" cap="none" strike="noStrike">
                <a:solidFill>
                  <a:schemeClr val="lt1"/>
                </a:solidFill>
                <a:latin typeface="Calibri"/>
                <a:ea typeface="Calibri"/>
                <a:cs typeface="Calibri"/>
                <a:sym typeface="Calibri"/>
              </a:defRPr>
            </a:lvl9pPr>
          </a:lstStyle>
          <a:p/>
        </p:txBody>
      </p:sp>
      <p:sp>
        <p:nvSpPr>
          <p:cNvPr id="41" name="Shape 41"/>
          <p:cNvSpPr txBox="1"/>
          <p:nvPr>
            <p:ph idx="4" type="body"/>
          </p:nvPr>
        </p:nvSpPr>
        <p:spPr>
          <a:xfrm>
            <a:off x="6172200" y="2505075"/>
            <a:ext cx="5183188" cy="368458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2" name="Shape 42"/>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3" name="Shape 43"/>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4" name="Shape 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Shape 46"/>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Shape 47"/>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8" name="Shape 48"/>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9" name="Shape 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Shape 51"/>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2" name="Shape 52"/>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3" name="Shape 5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Shape 55"/>
          <p:cNvSpPr txBox="1"/>
          <p:nvPr>
            <p:ph type="title"/>
          </p:nvPr>
        </p:nvSpPr>
        <p:spPr>
          <a:xfrm>
            <a:off x="839788" y="457200"/>
            <a:ext cx="3932237" cy="1600200"/>
          </a:xfrm>
          <a:prstGeom prst="rect">
            <a:avLst/>
          </a:prstGeom>
          <a:noFill/>
          <a:ln>
            <a:noFill/>
          </a:ln>
        </p:spPr>
        <p:txBody>
          <a:bodyPr anchorCtr="0" anchor="b" bIns="91425" lIns="91425" spcFirstLastPara="1" rIns="91425" wrap="square" tIns="91425"/>
          <a:lstStyle>
            <a:lvl1pPr lvl="0" marR="0" rtl="0" algn="l">
              <a:lnSpc>
                <a:spcPct val="90000"/>
              </a:lnSpc>
              <a:spcBef>
                <a:spcPts val="0"/>
              </a:spcBef>
              <a:spcAft>
                <a:spcPts val="0"/>
              </a:spcAft>
              <a:buClr>
                <a:schemeClr val="lt1"/>
              </a:buClr>
              <a:buSzPts val="3200"/>
              <a:buFont typeface="Calibri"/>
              <a:buNone/>
              <a:defRPr b="0" i="0" sz="32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6" name="Shape 56"/>
          <p:cNvSpPr txBox="1"/>
          <p:nvPr>
            <p:ph idx="1" type="body"/>
          </p:nvPr>
        </p:nvSpPr>
        <p:spPr>
          <a:xfrm>
            <a:off x="5183188" y="987425"/>
            <a:ext cx="6172200" cy="4873625"/>
          </a:xfrm>
          <a:prstGeom prst="rect">
            <a:avLst/>
          </a:prstGeom>
          <a:noFill/>
          <a:ln>
            <a:noFill/>
          </a:ln>
        </p:spPr>
        <p:txBody>
          <a:bodyPr anchorCtr="0" anchor="t" bIns="91425" lIns="91425" spcFirstLastPara="1" rIns="91425" wrap="square" tIns="91425"/>
          <a:lstStyle>
            <a:lvl1pPr indent="-431800" lvl="0" marL="457200" marR="0" rtl="0" algn="l">
              <a:lnSpc>
                <a:spcPct val="90000"/>
              </a:lnSpc>
              <a:spcBef>
                <a:spcPts val="100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lnSpc>
                <a:spcPct val="90000"/>
              </a:lnSpc>
              <a:spcBef>
                <a:spcPts val="5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indent="-381000" lvl="2" marL="13716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indent="-355600" lvl="3" marL="18288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57" name="Shape 57"/>
          <p:cNvSpPr txBox="1"/>
          <p:nvPr>
            <p:ph idx="2" type="body"/>
          </p:nvPr>
        </p:nvSpPr>
        <p:spPr>
          <a:xfrm>
            <a:off x="839788" y="2057400"/>
            <a:ext cx="3932237" cy="3811588"/>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lt1"/>
              </a:buClr>
              <a:buSzPts val="1200"/>
              <a:buFont typeface="Arial"/>
              <a:buNone/>
              <a:defRPr b="0" i="0" sz="1200" u="none" cap="none" strike="noStrike">
                <a:solidFill>
                  <a:schemeClr val="lt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9pPr>
          </a:lstStyle>
          <a:p/>
        </p:txBody>
      </p:sp>
      <p:sp>
        <p:nvSpPr>
          <p:cNvPr id="58" name="Shape 58"/>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9" name="Shape 59"/>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0" name="Shape 6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Shape 62"/>
          <p:cNvSpPr txBox="1"/>
          <p:nvPr>
            <p:ph type="title"/>
          </p:nvPr>
        </p:nvSpPr>
        <p:spPr>
          <a:xfrm>
            <a:off x="839788" y="457200"/>
            <a:ext cx="3932237" cy="1600200"/>
          </a:xfrm>
          <a:prstGeom prst="rect">
            <a:avLst/>
          </a:prstGeom>
          <a:noFill/>
          <a:ln>
            <a:noFill/>
          </a:ln>
        </p:spPr>
        <p:txBody>
          <a:bodyPr anchorCtr="0" anchor="b" bIns="91425" lIns="91425" spcFirstLastPara="1" rIns="91425" wrap="square" tIns="91425"/>
          <a:lstStyle>
            <a:lvl1pPr lvl="0" marR="0" rtl="0" algn="l">
              <a:lnSpc>
                <a:spcPct val="90000"/>
              </a:lnSpc>
              <a:spcBef>
                <a:spcPts val="0"/>
              </a:spcBef>
              <a:spcAft>
                <a:spcPts val="0"/>
              </a:spcAft>
              <a:buClr>
                <a:schemeClr val="lt1"/>
              </a:buClr>
              <a:buSzPts val="3200"/>
              <a:buFont typeface="Calibri"/>
              <a:buNone/>
              <a:defRPr b="0" i="0" sz="32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3" name="Shape 63"/>
          <p:cNvSpPr/>
          <p:nvPr>
            <p:ph idx="2" type="pic"/>
          </p:nvPr>
        </p:nvSpPr>
        <p:spPr>
          <a:xfrm>
            <a:off x="5183188" y="987425"/>
            <a:ext cx="6172200" cy="4873625"/>
          </a:xfrm>
          <a:prstGeom prst="rect">
            <a:avLst/>
          </a:prstGeom>
          <a:noFill/>
          <a:ln>
            <a:noFill/>
          </a:ln>
        </p:spPr>
        <p:txBody>
          <a:bodyPr anchorCtr="0" anchor="t" bIns="91425" lIns="91425" spcFirstLastPara="1" rIns="91425" wrap="square" tIns="91425"/>
          <a:lstStyle>
            <a:lvl1pPr lvl="0" marR="0" rtl="0" algn="l">
              <a:lnSpc>
                <a:spcPct val="90000"/>
              </a:lnSpc>
              <a:spcBef>
                <a:spcPts val="100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50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l">
              <a:lnSpc>
                <a:spcPct val="90000"/>
              </a:lnSpc>
              <a:spcBef>
                <a:spcPts val="5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64" name="Shape 64"/>
          <p:cNvSpPr txBox="1"/>
          <p:nvPr>
            <p:ph idx="1" type="body"/>
          </p:nvPr>
        </p:nvSpPr>
        <p:spPr>
          <a:xfrm>
            <a:off x="839788" y="2057400"/>
            <a:ext cx="3932237" cy="3811588"/>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lt1"/>
              </a:buClr>
              <a:buSzPts val="1400"/>
              <a:buFont typeface="Arial"/>
              <a:buNone/>
              <a:defRPr b="0" i="0" sz="1400" u="none" cap="none" strike="noStrike">
                <a:solidFill>
                  <a:schemeClr val="lt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lt1"/>
              </a:buClr>
              <a:buSzPts val="1200"/>
              <a:buFont typeface="Arial"/>
              <a:buNone/>
              <a:defRPr b="0" i="0" sz="1200" u="none" cap="none" strike="noStrike">
                <a:solidFill>
                  <a:schemeClr val="lt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lt1"/>
              </a:buClr>
              <a:buSzPts val="1000"/>
              <a:buFont typeface="Arial"/>
              <a:buNone/>
              <a:defRPr b="0" i="0" sz="1000" u="none" cap="none" strike="noStrike">
                <a:solidFill>
                  <a:schemeClr val="lt1"/>
                </a:solidFill>
                <a:latin typeface="Calibri"/>
                <a:ea typeface="Calibri"/>
                <a:cs typeface="Calibri"/>
                <a:sym typeface="Calibri"/>
              </a:defRPr>
            </a:lvl9pPr>
          </a:lstStyle>
          <a:p/>
        </p:txBody>
      </p:sp>
      <p:sp>
        <p:nvSpPr>
          <p:cNvPr id="65" name="Shape 65"/>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6" name="Shape 66"/>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200">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7" name="Shape 6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chemeClr val="lt1"/>
                </a:solidFill>
                <a:latin typeface="Calibri"/>
                <a:ea typeface="Calibri"/>
                <a:cs typeface="Calibri"/>
                <a:sym typeface="Calibri"/>
              </a:defRPr>
            </a:lvl1pPr>
            <a:lvl2pPr indent="0" lvl="1" marL="0" marR="0" rtl="0" algn="r">
              <a:spcBef>
                <a:spcPts val="0"/>
              </a:spcBef>
              <a:buNone/>
              <a:defRPr sz="1200">
                <a:solidFill>
                  <a:schemeClr val="lt1"/>
                </a:solidFill>
                <a:latin typeface="Calibri"/>
                <a:ea typeface="Calibri"/>
                <a:cs typeface="Calibri"/>
                <a:sym typeface="Calibri"/>
              </a:defRPr>
            </a:lvl2pPr>
            <a:lvl3pPr indent="0" lvl="2" marL="0" marR="0" rtl="0" algn="r">
              <a:spcBef>
                <a:spcPts val="0"/>
              </a:spcBef>
              <a:buNone/>
              <a:defRPr sz="1200">
                <a:solidFill>
                  <a:schemeClr val="lt1"/>
                </a:solidFill>
                <a:latin typeface="Calibri"/>
                <a:ea typeface="Calibri"/>
                <a:cs typeface="Calibri"/>
                <a:sym typeface="Calibri"/>
              </a:defRPr>
            </a:lvl3pPr>
            <a:lvl4pPr indent="0" lvl="3" marL="0" marR="0" rtl="0" algn="r">
              <a:spcBef>
                <a:spcPts val="0"/>
              </a:spcBef>
              <a:buNone/>
              <a:defRPr sz="1200">
                <a:solidFill>
                  <a:schemeClr val="lt1"/>
                </a:solidFill>
                <a:latin typeface="Calibri"/>
                <a:ea typeface="Calibri"/>
                <a:cs typeface="Calibri"/>
                <a:sym typeface="Calibri"/>
              </a:defRPr>
            </a:lvl4pPr>
            <a:lvl5pPr indent="0" lvl="4" marL="0" marR="0" rtl="0" algn="r">
              <a:spcBef>
                <a:spcPts val="0"/>
              </a:spcBef>
              <a:buNone/>
              <a:defRPr sz="1200">
                <a:solidFill>
                  <a:schemeClr val="lt1"/>
                </a:solidFill>
                <a:latin typeface="Calibri"/>
                <a:ea typeface="Calibri"/>
                <a:cs typeface="Calibri"/>
                <a:sym typeface="Calibri"/>
              </a:defRPr>
            </a:lvl5pPr>
            <a:lvl6pPr indent="0" lvl="5" marL="0" marR="0" rtl="0" algn="r">
              <a:spcBef>
                <a:spcPts val="0"/>
              </a:spcBef>
              <a:buNone/>
              <a:defRPr sz="1200">
                <a:solidFill>
                  <a:schemeClr val="lt1"/>
                </a:solidFill>
                <a:latin typeface="Calibri"/>
                <a:ea typeface="Calibri"/>
                <a:cs typeface="Calibri"/>
                <a:sym typeface="Calibri"/>
              </a:defRPr>
            </a:lvl6pPr>
            <a:lvl7pPr indent="0" lvl="6" marL="0" marR="0" rtl="0" algn="r">
              <a:spcBef>
                <a:spcPts val="0"/>
              </a:spcBef>
              <a:buNone/>
              <a:defRPr sz="1200">
                <a:solidFill>
                  <a:schemeClr val="lt1"/>
                </a:solidFill>
                <a:latin typeface="Calibri"/>
                <a:ea typeface="Calibri"/>
                <a:cs typeface="Calibri"/>
                <a:sym typeface="Calibri"/>
              </a:defRPr>
            </a:lvl7pPr>
            <a:lvl8pPr indent="0" lvl="7" marL="0" marR="0" rtl="0" algn="r">
              <a:spcBef>
                <a:spcPts val="0"/>
              </a:spcBef>
              <a:buNone/>
              <a:defRPr sz="1200">
                <a:solidFill>
                  <a:schemeClr val="lt1"/>
                </a:solidFill>
                <a:latin typeface="Calibri"/>
                <a:ea typeface="Calibri"/>
                <a:cs typeface="Calibri"/>
                <a:sym typeface="Calibri"/>
              </a:defRPr>
            </a:lvl8pPr>
            <a:lvl9pPr indent="0" lvl="8" marL="0" marR="0" rtl="0" algn="r">
              <a:spcBef>
                <a:spcPts val="0"/>
              </a:spcBef>
              <a:buNone/>
              <a:defRPr sz="1200">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5" name="Shape 5"/>
        <p:cNvGrpSpPr/>
        <p:nvPr/>
      </p:nvGrpSpPr>
      <p:grpSpPr>
        <a:xfrm>
          <a:off x="0" y="0"/>
          <a:ext cx="0" cy="0"/>
          <a:chOff x="0" y="0"/>
          <a:chExt cx="0" cy="0"/>
        </a:xfrm>
      </p:grpSpPr>
      <p:sp>
        <p:nvSpPr>
          <p:cNvPr id="6" name="Shape 6"/>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Shape 7"/>
          <p:cNvSpPr txBox="1"/>
          <p:nvPr>
            <p:ph idx="1" type="body"/>
          </p:nvPr>
        </p:nvSpPr>
        <p:spPr>
          <a:xfrm>
            <a:off x="838200" y="1825625"/>
            <a:ext cx="10515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 name="Shape 8"/>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9" name="Shape 9"/>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 name="Shape 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mailto:helen@manchesterdigita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4.jpg"/><Relationship Id="rId5" Type="http://schemas.openxmlformats.org/officeDocument/2006/relationships/image" Target="../media/image3.jpg"/><Relationship Id="rId6"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7.jpg"/><Relationship Id="rId5"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7.jpg"/><Relationship Id="rId5"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7.jpg"/><Relationship Id="rId5"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7.jpg"/><Relationship Id="rId5"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7.jpg"/><Relationship Id="rId5"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223900" y="492951"/>
            <a:ext cx="11744201" cy="5872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63" name="Shape 163"/>
        <p:cNvGrpSpPr/>
        <p:nvPr/>
      </p:nvGrpSpPr>
      <p:grpSpPr>
        <a:xfrm>
          <a:off x="0" y="0"/>
          <a:ext cx="0" cy="0"/>
          <a:chOff x="0" y="0"/>
          <a:chExt cx="0" cy="0"/>
        </a:xfrm>
      </p:grpSpPr>
      <p:sp>
        <p:nvSpPr>
          <p:cNvPr id="164" name="Shape 164"/>
          <p:cNvSpPr/>
          <p:nvPr/>
        </p:nvSpPr>
        <p:spPr>
          <a:xfrm>
            <a:off x="329715" y="216310"/>
            <a:ext cx="72186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000">
                <a:solidFill>
                  <a:schemeClr val="lt1"/>
                </a:solidFill>
              </a:rPr>
              <a:t>Contact us</a:t>
            </a:r>
            <a:endParaRPr b="1" sz="3000">
              <a:solidFill>
                <a:schemeClr val="lt1"/>
              </a:solidFill>
            </a:endParaRPr>
          </a:p>
        </p:txBody>
      </p:sp>
      <p:sp>
        <p:nvSpPr>
          <p:cNvPr id="165" name="Shape 165"/>
          <p:cNvSpPr txBox="1"/>
          <p:nvPr/>
        </p:nvSpPr>
        <p:spPr>
          <a:xfrm>
            <a:off x="329725" y="1228625"/>
            <a:ext cx="7444200" cy="13245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GB" sz="1800">
                <a:solidFill>
                  <a:schemeClr val="dk1"/>
                </a:solidFill>
                <a:latin typeface="Open Sans"/>
                <a:ea typeface="Open Sans"/>
                <a:cs typeface="Open Sans"/>
                <a:sym typeface="Open Sans"/>
              </a:rPr>
              <a:t>To discuss any of our sponsorship opportunities further, or if you want something tailor made to suit your budget, please contact Helen Kirkland, Events Manager at Manchester Digital on </a:t>
            </a:r>
            <a:r>
              <a:rPr lang="en-GB" sz="1800" u="sng">
                <a:solidFill>
                  <a:schemeClr val="hlink"/>
                </a:solidFill>
                <a:latin typeface="Open Sans"/>
                <a:ea typeface="Open Sans"/>
                <a:cs typeface="Open Sans"/>
                <a:sym typeface="Open Sans"/>
                <a:hlinkClick r:id="rId3"/>
              </a:rPr>
              <a:t>helen@manchesterdigital.com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88" name="Shape 88"/>
        <p:cNvGrpSpPr/>
        <p:nvPr/>
      </p:nvGrpSpPr>
      <p:grpSpPr>
        <a:xfrm>
          <a:off x="0" y="0"/>
          <a:ext cx="0" cy="0"/>
          <a:chOff x="0" y="0"/>
          <a:chExt cx="0" cy="0"/>
        </a:xfrm>
      </p:grpSpPr>
      <p:pic>
        <p:nvPicPr>
          <p:cNvPr id="89" name="Shape 89"/>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90" name="Shape 90"/>
          <p:cNvSpPr/>
          <p:nvPr/>
        </p:nvSpPr>
        <p:spPr>
          <a:xfrm>
            <a:off x="148600" y="957250"/>
            <a:ext cx="9253800" cy="1479600"/>
          </a:xfrm>
          <a:prstGeom prst="roundRect">
            <a:avLst>
              <a:gd fmla="val 16667" name="adj"/>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0" i="0" lang="en-GB" u="none" cap="none" strike="noStrike">
                <a:solidFill>
                  <a:schemeClr val="dk1"/>
                </a:solidFill>
                <a:latin typeface="Open Sans"/>
                <a:ea typeface="Open Sans"/>
                <a:cs typeface="Open Sans"/>
                <a:sym typeface="Open Sans"/>
              </a:rPr>
              <a:t>Mage Titans is a series of conferences that take place across the Globe for the Magento Developer Community. Mage Titans Manchester is to be held at The Comedy Store on Saturday, November 1</a:t>
            </a:r>
            <a:r>
              <a:rPr lang="en-GB">
                <a:solidFill>
                  <a:schemeClr val="dk1"/>
                </a:solidFill>
                <a:latin typeface="Open Sans"/>
                <a:ea typeface="Open Sans"/>
                <a:cs typeface="Open Sans"/>
                <a:sym typeface="Open Sans"/>
              </a:rPr>
              <a:t>0</a:t>
            </a:r>
            <a:r>
              <a:rPr b="0" baseline="30000" i="0" lang="en-GB" u="none" cap="none" strike="noStrike">
                <a:solidFill>
                  <a:schemeClr val="dk1"/>
                </a:solidFill>
                <a:latin typeface="Open Sans"/>
                <a:ea typeface="Open Sans"/>
                <a:cs typeface="Open Sans"/>
                <a:sym typeface="Open Sans"/>
              </a:rPr>
              <a:t>th</a:t>
            </a:r>
            <a:r>
              <a:rPr b="0" i="0" lang="en-GB" u="none" cap="none" strike="noStrike">
                <a:solidFill>
                  <a:schemeClr val="dk1"/>
                </a:solidFill>
                <a:latin typeface="Open Sans"/>
                <a:ea typeface="Open Sans"/>
                <a:cs typeface="Open Sans"/>
                <a:sym typeface="Open Sans"/>
              </a:rPr>
              <a:t> 201</a:t>
            </a:r>
            <a:r>
              <a:rPr lang="en-GB">
                <a:solidFill>
                  <a:schemeClr val="dk1"/>
                </a:solidFill>
                <a:latin typeface="Open Sans"/>
                <a:ea typeface="Open Sans"/>
                <a:cs typeface="Open Sans"/>
                <a:sym typeface="Open Sans"/>
              </a:rPr>
              <a:t>8</a:t>
            </a:r>
            <a:r>
              <a:rPr b="0" i="0" lang="en-GB" u="none" cap="none" strike="noStrike">
                <a:solidFill>
                  <a:schemeClr val="dk1"/>
                </a:solidFill>
                <a:latin typeface="Open Sans"/>
                <a:ea typeface="Open Sans"/>
                <a:cs typeface="Open Sans"/>
                <a:sym typeface="Open Sans"/>
              </a:rPr>
              <a:t>. </a:t>
            </a:r>
            <a:endParaRPr/>
          </a:p>
          <a:p>
            <a:pPr indent="0" lvl="0" marL="0" marR="0" rtl="0">
              <a:spcBef>
                <a:spcPts val="0"/>
              </a:spcBef>
              <a:spcAft>
                <a:spcPts val="0"/>
              </a:spcAft>
              <a:buNone/>
            </a:pPr>
            <a:r>
              <a:t/>
            </a:r>
            <a:endParaRPr b="0" i="0" u="none" cap="none" strike="noStrike">
              <a:solidFill>
                <a:schemeClr val="dk1"/>
              </a:solidFill>
              <a:latin typeface="Open Sans"/>
              <a:ea typeface="Open Sans"/>
              <a:cs typeface="Open Sans"/>
              <a:sym typeface="Open Sans"/>
            </a:endParaRPr>
          </a:p>
          <a:p>
            <a:pPr indent="0" lvl="0" marL="0" marR="0" rtl="0">
              <a:spcBef>
                <a:spcPts val="0"/>
              </a:spcBef>
              <a:spcAft>
                <a:spcPts val="0"/>
              </a:spcAft>
              <a:buNone/>
            </a:pPr>
            <a:r>
              <a:rPr b="0" i="0" lang="en-GB" u="none" cap="none" strike="noStrike">
                <a:solidFill>
                  <a:schemeClr val="dk1"/>
                </a:solidFill>
                <a:latin typeface="Open Sans"/>
                <a:ea typeface="Open Sans"/>
                <a:cs typeface="Open Sans"/>
                <a:sym typeface="Open Sans"/>
              </a:rPr>
              <a:t>The conference is now in its f</a:t>
            </a:r>
            <a:r>
              <a:rPr lang="en-GB">
                <a:solidFill>
                  <a:schemeClr val="dk1"/>
                </a:solidFill>
                <a:latin typeface="Open Sans"/>
                <a:ea typeface="Open Sans"/>
                <a:cs typeface="Open Sans"/>
                <a:sym typeface="Open Sans"/>
              </a:rPr>
              <a:t>ifth</a:t>
            </a:r>
            <a:r>
              <a:rPr b="0" i="0" lang="en-GB" u="none" cap="none" strike="noStrike">
                <a:solidFill>
                  <a:schemeClr val="dk1"/>
                </a:solidFill>
                <a:latin typeface="Open Sans"/>
                <a:ea typeface="Open Sans"/>
                <a:cs typeface="Open Sans"/>
                <a:sym typeface="Open Sans"/>
              </a:rPr>
              <a:t> year and is going from strength to strength. </a:t>
            </a:r>
            <a:endParaRPr b="0" i="0" u="none" cap="none" strike="noStrike">
              <a:solidFill>
                <a:schemeClr val="dk1"/>
              </a:solidFill>
              <a:latin typeface="Open Sans"/>
              <a:ea typeface="Open Sans"/>
              <a:cs typeface="Open Sans"/>
              <a:sym typeface="Open Sans"/>
            </a:endParaRPr>
          </a:p>
          <a:p>
            <a:pPr indent="0" lvl="0" marL="0" marR="0" rtl="0">
              <a:spcBef>
                <a:spcPts val="0"/>
              </a:spcBef>
              <a:spcAft>
                <a:spcPts val="0"/>
              </a:spcAft>
              <a:buNone/>
            </a:pPr>
            <a:r>
              <a:t/>
            </a:r>
            <a:endParaRPr sz="1800">
              <a:solidFill>
                <a:schemeClr val="dk1"/>
              </a:solidFill>
              <a:latin typeface="Open Sans"/>
              <a:ea typeface="Open Sans"/>
              <a:cs typeface="Open Sans"/>
              <a:sym typeface="Open Sans"/>
            </a:endParaRPr>
          </a:p>
        </p:txBody>
      </p:sp>
      <p:sp>
        <p:nvSpPr>
          <p:cNvPr id="91" name="Shape 91"/>
          <p:cNvSpPr/>
          <p:nvPr/>
        </p:nvSpPr>
        <p:spPr>
          <a:xfrm>
            <a:off x="70400" y="2572925"/>
            <a:ext cx="9434700" cy="2321700"/>
          </a:xfrm>
          <a:prstGeom prst="roundRect">
            <a:avLst>
              <a:gd fmla="val 16667" name="adj"/>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i="0" lang="en-GB" u="none" cap="none" strike="noStrike">
                <a:solidFill>
                  <a:schemeClr val="dk1"/>
                </a:solidFill>
                <a:latin typeface="Open Sans"/>
                <a:ea typeface="Open Sans"/>
                <a:cs typeface="Open Sans"/>
                <a:sym typeface="Open Sans"/>
              </a:rPr>
              <a:t>Mage Titans is a partnership between the Magento Developer Community and Manchester Digital, the independent trade association for digital businesses in the North West. </a:t>
            </a:r>
            <a:endParaRPr>
              <a:latin typeface="Open Sans"/>
              <a:ea typeface="Open Sans"/>
              <a:cs typeface="Open Sans"/>
              <a:sym typeface="Open Sans"/>
            </a:endParaRPr>
          </a:p>
          <a:p>
            <a:pPr indent="0" lvl="0" marL="0" marR="0" rtl="0" algn="l">
              <a:spcBef>
                <a:spcPts val="0"/>
              </a:spcBef>
              <a:spcAft>
                <a:spcPts val="0"/>
              </a:spcAft>
              <a:buNone/>
            </a:pPr>
            <a:r>
              <a:t/>
            </a:r>
            <a:endParaRPr>
              <a:solidFill>
                <a:schemeClr val="dk1"/>
              </a:solidFill>
              <a:latin typeface="Open Sans"/>
              <a:ea typeface="Open Sans"/>
              <a:cs typeface="Open Sans"/>
              <a:sym typeface="Open Sans"/>
            </a:endParaRPr>
          </a:p>
          <a:p>
            <a:pPr indent="0" lvl="0" marL="0" marR="0" rtl="0" algn="l">
              <a:spcBef>
                <a:spcPts val="0"/>
              </a:spcBef>
              <a:spcAft>
                <a:spcPts val="0"/>
              </a:spcAft>
              <a:buNone/>
            </a:pPr>
            <a:r>
              <a:rPr lang="en-GB">
                <a:solidFill>
                  <a:schemeClr val="dk1"/>
                </a:solidFill>
                <a:latin typeface="Open Sans"/>
                <a:ea typeface="Open Sans"/>
                <a:cs typeface="Open Sans"/>
                <a:sym typeface="Open Sans"/>
              </a:rPr>
              <a:t>The content for Mage Titan’s has been designed by Magento developers and it is the only solely developer focused conference in the UK. The aim of the conference is to offer affordable access to the world’s biggest and best thought leaders and innovators and offer a space for Magento developers to network and knowledge share with their peers.</a:t>
            </a:r>
            <a:endParaRPr>
              <a:solidFill>
                <a:schemeClr val="dk1"/>
              </a:solidFill>
              <a:latin typeface="Open Sans"/>
              <a:ea typeface="Open Sans"/>
              <a:cs typeface="Open Sans"/>
              <a:sym typeface="Open Sans"/>
            </a:endParaRPr>
          </a:p>
        </p:txBody>
      </p:sp>
      <p:pic>
        <p:nvPicPr>
          <p:cNvPr id="92" name="Shape 92"/>
          <p:cNvPicPr preferRelativeResize="0"/>
          <p:nvPr/>
        </p:nvPicPr>
        <p:blipFill>
          <a:blip r:embed="rId4">
            <a:alphaModFix/>
          </a:blip>
          <a:stretch>
            <a:fillRect/>
          </a:stretch>
        </p:blipFill>
        <p:spPr>
          <a:xfrm>
            <a:off x="148600" y="4668550"/>
            <a:ext cx="2810826" cy="1875325"/>
          </a:xfrm>
          <a:prstGeom prst="rect">
            <a:avLst/>
          </a:prstGeom>
          <a:noFill/>
          <a:ln>
            <a:noFill/>
          </a:ln>
        </p:spPr>
      </p:pic>
      <p:sp>
        <p:nvSpPr>
          <p:cNvPr id="93" name="Shape 93"/>
          <p:cNvSpPr txBox="1"/>
          <p:nvPr/>
        </p:nvSpPr>
        <p:spPr>
          <a:xfrm>
            <a:off x="148600" y="301450"/>
            <a:ext cx="6048900" cy="6558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GB" sz="3000">
                <a:solidFill>
                  <a:srgbClr val="FF9900"/>
                </a:solidFill>
              </a:rPr>
              <a:t>What is Mage Titans?</a:t>
            </a:r>
            <a:endParaRPr sz="3000">
              <a:solidFill>
                <a:srgbClr val="FF9900"/>
              </a:solidFill>
            </a:endParaRPr>
          </a:p>
        </p:txBody>
      </p:sp>
      <p:sp>
        <p:nvSpPr>
          <p:cNvPr id="94" name="Shape 94"/>
          <p:cNvSpPr txBox="1"/>
          <p:nvPr/>
        </p:nvSpPr>
        <p:spPr>
          <a:xfrm>
            <a:off x="148600" y="2381025"/>
            <a:ext cx="6048900" cy="655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GB" sz="3000">
                <a:solidFill>
                  <a:srgbClr val="FF9900"/>
                </a:solidFill>
              </a:rPr>
              <a:t>Why </a:t>
            </a:r>
            <a:r>
              <a:rPr lang="en-GB" sz="3000">
                <a:solidFill>
                  <a:srgbClr val="FF9900"/>
                </a:solidFill>
              </a:rPr>
              <a:t>Mage Titans?</a:t>
            </a:r>
            <a:endParaRPr sz="3000">
              <a:solidFill>
                <a:srgbClr val="FF9900"/>
              </a:solidFill>
            </a:endParaRPr>
          </a:p>
        </p:txBody>
      </p:sp>
      <p:pic>
        <p:nvPicPr>
          <p:cNvPr id="95" name="Shape 95"/>
          <p:cNvPicPr preferRelativeResize="0"/>
          <p:nvPr/>
        </p:nvPicPr>
        <p:blipFill>
          <a:blip r:embed="rId5">
            <a:alphaModFix/>
          </a:blip>
          <a:stretch>
            <a:fillRect/>
          </a:stretch>
        </p:blipFill>
        <p:spPr>
          <a:xfrm>
            <a:off x="3187775" y="4668550"/>
            <a:ext cx="2832525" cy="1889825"/>
          </a:xfrm>
          <a:prstGeom prst="rect">
            <a:avLst/>
          </a:prstGeom>
          <a:noFill/>
          <a:ln>
            <a:noFill/>
          </a:ln>
        </p:spPr>
      </p:pic>
      <p:pic>
        <p:nvPicPr>
          <p:cNvPr id="96" name="Shape 96"/>
          <p:cNvPicPr preferRelativeResize="0"/>
          <p:nvPr/>
        </p:nvPicPr>
        <p:blipFill>
          <a:blip r:embed="rId6">
            <a:alphaModFix/>
          </a:blip>
          <a:stretch>
            <a:fillRect/>
          </a:stretch>
        </p:blipFill>
        <p:spPr>
          <a:xfrm>
            <a:off x="6248650" y="4675778"/>
            <a:ext cx="2810826" cy="187535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00" name="Shape 100"/>
        <p:cNvGrpSpPr/>
        <p:nvPr/>
      </p:nvGrpSpPr>
      <p:grpSpPr>
        <a:xfrm>
          <a:off x="0" y="0"/>
          <a:ext cx="0" cy="0"/>
          <a:chOff x="0" y="0"/>
          <a:chExt cx="0" cy="0"/>
        </a:xfrm>
      </p:grpSpPr>
      <p:pic>
        <p:nvPicPr>
          <p:cNvPr id="101" name="Shape 101"/>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02" name="Shape 102"/>
          <p:cNvSpPr/>
          <p:nvPr/>
        </p:nvSpPr>
        <p:spPr>
          <a:xfrm>
            <a:off x="148602" y="122725"/>
            <a:ext cx="63495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Headline partner package</a:t>
            </a:r>
            <a:endParaRPr b="1" sz="3200">
              <a:solidFill>
                <a:schemeClr val="lt1"/>
              </a:solidFill>
            </a:endParaRPr>
          </a:p>
        </p:txBody>
      </p:sp>
      <p:sp>
        <p:nvSpPr>
          <p:cNvPr id="103" name="Shape 103"/>
          <p:cNvSpPr txBox="1"/>
          <p:nvPr/>
        </p:nvSpPr>
        <p:spPr>
          <a:xfrm>
            <a:off x="148600" y="881100"/>
            <a:ext cx="10253400" cy="54282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GB">
                <a:solidFill>
                  <a:schemeClr val="dk1"/>
                </a:solidFill>
                <a:latin typeface="Open Sans"/>
                <a:ea typeface="Open Sans"/>
                <a:cs typeface="Open Sans"/>
                <a:sym typeface="Open Sans"/>
              </a:rPr>
              <a:t>Being a headline partner at Mage Titans Manchester offers access to the Magento Developer Community here in Manchester</a:t>
            </a:r>
            <a:endParaRPr>
              <a:solidFill>
                <a:schemeClr val="dk1"/>
              </a:solidFill>
              <a:latin typeface="Open Sans"/>
              <a:ea typeface="Open Sans"/>
              <a:cs typeface="Open Sans"/>
              <a:sym typeface="Open Sans"/>
            </a:endParaRPr>
          </a:p>
          <a:p>
            <a:pPr indent="0" lvl="0" marL="0">
              <a:spcBef>
                <a:spcPts val="0"/>
              </a:spcBef>
              <a:spcAft>
                <a:spcPts val="0"/>
              </a:spcAft>
              <a:buClr>
                <a:schemeClr val="dk1"/>
              </a:buClr>
              <a:buSzPts val="1100"/>
              <a:buFont typeface="Arial"/>
              <a:buNone/>
            </a:pP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0" lvl="0" marL="0">
              <a:spcBef>
                <a:spcPts val="0"/>
              </a:spcBef>
              <a:spcAft>
                <a:spcPts val="0"/>
              </a:spcAft>
              <a:buClr>
                <a:schemeClr val="dk1"/>
              </a:buClr>
              <a:buSzPts val="1100"/>
              <a:buFont typeface="Arial"/>
              <a:buNone/>
            </a:pPr>
            <a:r>
              <a:rPr b="1" lang="en-GB">
                <a:solidFill>
                  <a:schemeClr val="dk1"/>
                </a:solidFill>
                <a:latin typeface="Open Sans"/>
                <a:ea typeface="Open Sans"/>
                <a:cs typeface="Open Sans"/>
                <a:sym typeface="Open Sans"/>
              </a:rPr>
              <a:t>(1 available) £5,000 + VAT</a:t>
            </a:r>
            <a:endParaRPr b="1">
              <a:solidFill>
                <a:schemeClr val="dk1"/>
              </a:solidFill>
              <a:latin typeface="Open Sans"/>
              <a:ea typeface="Open Sans"/>
              <a:cs typeface="Open Sans"/>
              <a:sym typeface="Open Sans"/>
            </a:endParaRPr>
          </a:p>
          <a:p>
            <a:pPr indent="0" lvl="0" marL="0">
              <a:spcBef>
                <a:spcPts val="0"/>
              </a:spcBef>
              <a:spcAft>
                <a:spcPts val="0"/>
              </a:spcAft>
              <a:buClr>
                <a:schemeClr val="dk1"/>
              </a:buClr>
              <a:buSzPts val="1100"/>
              <a:buFont typeface="Arial"/>
              <a:buNone/>
            </a:pP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0" lvl="0" marL="0">
              <a:spcBef>
                <a:spcPts val="0"/>
              </a:spcBef>
              <a:spcAft>
                <a:spcPts val="0"/>
              </a:spcAft>
              <a:buClr>
                <a:schemeClr val="dk1"/>
              </a:buClr>
              <a:buSzPts val="1100"/>
              <a:buFont typeface="Arial"/>
              <a:buNone/>
            </a:pPr>
            <a:r>
              <a:rPr b="1" lang="en-GB">
                <a:solidFill>
                  <a:schemeClr val="dk1"/>
                </a:solidFill>
                <a:latin typeface="Open Sans"/>
                <a:ea typeface="Open Sans"/>
                <a:cs typeface="Open Sans"/>
                <a:sym typeface="Open Sans"/>
              </a:rPr>
              <a:t>Pre-event: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Manchester website (.co.uk)</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(x5)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technical blog for website and distribution on social media</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featured on all event correspondence (mailshots etc)	</a:t>
            </a:r>
            <a:endParaRPr b="1">
              <a:solidFill>
                <a:schemeClr val="dk1"/>
              </a:solidFill>
              <a:latin typeface="Open Sans"/>
              <a:ea typeface="Open Sans"/>
              <a:cs typeface="Open Sans"/>
              <a:sym typeface="Open Sans"/>
            </a:endParaRPr>
          </a:p>
          <a:p>
            <a:pPr indent="0" lvl="0" marL="0" rtl="0">
              <a:lnSpc>
                <a:spcPct val="115000"/>
              </a:lnSpc>
              <a:spcBef>
                <a:spcPts val="0"/>
              </a:spcBef>
              <a:spcAft>
                <a:spcPts val="0"/>
              </a:spcAft>
              <a:buClr>
                <a:schemeClr val="dk1"/>
              </a:buClr>
              <a:buSzPts val="1100"/>
              <a:buFont typeface="Arial"/>
              <a:buNone/>
            </a:pP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rPr b="1" lang="en-GB">
                <a:solidFill>
                  <a:schemeClr val="dk1"/>
                </a:solidFill>
                <a:latin typeface="Open Sans"/>
                <a:ea typeface="Open Sans"/>
                <a:cs typeface="Open Sans"/>
                <a:sym typeface="Open Sans"/>
              </a:rPr>
              <a:t>At the 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Conference welcome remarks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Prominent positioning of logo on delegate badges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distribute flyers/gifts to delegates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Prominent exhibition space at event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included on Mage Titans pop up banners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5 free delegate passes plus 2 free exhibitor passes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holding slides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“thank you” message in post-event mailshot</a:t>
            </a:r>
            <a:endParaRPr>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07" name="Shape 107"/>
        <p:cNvGrpSpPr/>
        <p:nvPr/>
      </p:nvGrpSpPr>
      <p:grpSpPr>
        <a:xfrm>
          <a:off x="0" y="0"/>
          <a:ext cx="0" cy="0"/>
          <a:chOff x="0" y="0"/>
          <a:chExt cx="0" cy="0"/>
        </a:xfrm>
      </p:grpSpPr>
      <p:pic>
        <p:nvPicPr>
          <p:cNvPr id="108" name="Shape 108"/>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09" name="Shape 109"/>
          <p:cNvSpPr txBox="1"/>
          <p:nvPr/>
        </p:nvSpPr>
        <p:spPr>
          <a:xfrm>
            <a:off x="148600" y="111567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Clr>
                <a:schemeClr val="dk1"/>
              </a:buClr>
              <a:buFont typeface="Arial"/>
              <a:buNone/>
            </a:pPr>
            <a:r>
              <a:rPr b="1" lang="en-GB">
                <a:solidFill>
                  <a:schemeClr val="dk1"/>
                </a:solidFill>
                <a:latin typeface="Open Sans"/>
                <a:ea typeface="Open Sans"/>
                <a:cs typeface="Open Sans"/>
                <a:sym typeface="Open Sans"/>
              </a:rPr>
              <a:t>(4 available) £2,000 + VAT </a:t>
            </a:r>
            <a:endParaRPr b="1">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spcBef>
                <a:spcPts val="0"/>
              </a:spcBef>
              <a:spcAft>
                <a:spcPts val="0"/>
              </a:spcAft>
              <a:buClr>
                <a:srgbClr val="000000"/>
              </a:buClr>
              <a:buSzPts val="1100"/>
              <a:buFont typeface="Arial"/>
              <a:buNone/>
            </a:pPr>
            <a:r>
              <a:rPr b="1" lang="en-GB">
                <a:solidFill>
                  <a:schemeClr val="dk1"/>
                </a:solidFill>
                <a:latin typeface="Open Sans"/>
                <a:ea typeface="Open Sans"/>
                <a:cs typeface="Open Sans"/>
                <a:sym typeface="Open Sans"/>
              </a:rPr>
              <a:t>Pre-event: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(x4)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technical blog for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featured on all event correspondence (such as mailshots)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rPr b="1" lang="en-GB">
                <a:solidFill>
                  <a:schemeClr val="dk1"/>
                </a:solidFill>
                <a:latin typeface="Open Sans"/>
                <a:ea typeface="Open Sans"/>
                <a:cs typeface="Open Sans"/>
                <a:sym typeface="Open Sans"/>
              </a:rPr>
              <a:t>At the 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delegate badges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holding slides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included on Mage Titans pop up banners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distribute flyers/gifts to delegates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Exhibition space at event</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4 free delegate passes</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t/>
            </a:r>
            <a:endParaRPr/>
          </a:p>
        </p:txBody>
      </p:sp>
      <p:sp>
        <p:nvSpPr>
          <p:cNvPr id="110" name="Shape 110"/>
          <p:cNvSpPr/>
          <p:nvPr/>
        </p:nvSpPr>
        <p:spPr>
          <a:xfrm>
            <a:off x="148591" y="181506"/>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Gold partner package</a:t>
            </a:r>
            <a:endParaRPr b="1" sz="3200">
              <a:solidFill>
                <a:schemeClr val="lt1"/>
              </a:solidFill>
            </a:endParaRPr>
          </a:p>
        </p:txBody>
      </p:sp>
      <p:pic>
        <p:nvPicPr>
          <p:cNvPr id="111" name="Shape 111"/>
          <p:cNvPicPr preferRelativeResize="0"/>
          <p:nvPr/>
        </p:nvPicPr>
        <p:blipFill>
          <a:blip r:embed="rId4">
            <a:alphaModFix/>
          </a:blip>
          <a:stretch>
            <a:fillRect/>
          </a:stretch>
        </p:blipFill>
        <p:spPr>
          <a:xfrm>
            <a:off x="8722550" y="854694"/>
            <a:ext cx="3195675" cy="2132125"/>
          </a:xfrm>
          <a:prstGeom prst="rect">
            <a:avLst/>
          </a:prstGeom>
          <a:noFill/>
          <a:ln>
            <a:noFill/>
          </a:ln>
        </p:spPr>
      </p:pic>
      <p:pic>
        <p:nvPicPr>
          <p:cNvPr id="112" name="Shape 112"/>
          <p:cNvPicPr preferRelativeResize="0"/>
          <p:nvPr/>
        </p:nvPicPr>
        <p:blipFill>
          <a:blip r:embed="rId5">
            <a:alphaModFix/>
          </a:blip>
          <a:stretch>
            <a:fillRect/>
          </a:stretch>
        </p:blipFill>
        <p:spPr>
          <a:xfrm>
            <a:off x="8722550" y="3138600"/>
            <a:ext cx="3195675" cy="213212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16" name="Shape 116"/>
        <p:cNvGrpSpPr/>
        <p:nvPr/>
      </p:nvGrpSpPr>
      <p:grpSpPr>
        <a:xfrm>
          <a:off x="0" y="0"/>
          <a:ext cx="0" cy="0"/>
          <a:chOff x="0" y="0"/>
          <a:chExt cx="0" cy="0"/>
        </a:xfrm>
      </p:grpSpPr>
      <p:pic>
        <p:nvPicPr>
          <p:cNvPr id="117" name="Shape 117"/>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18" name="Shape 118"/>
          <p:cNvSpPr txBox="1"/>
          <p:nvPr/>
        </p:nvSpPr>
        <p:spPr>
          <a:xfrm>
            <a:off x="312175" y="80292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GB">
                <a:solidFill>
                  <a:schemeClr val="dk1"/>
                </a:solidFill>
                <a:latin typeface="Open Sans"/>
                <a:ea typeface="Open Sans"/>
                <a:cs typeface="Open Sans"/>
                <a:sym typeface="Open Sans"/>
              </a:rPr>
              <a:t>(4 available) £750 + VAT</a:t>
            </a:r>
            <a:endParaRPr b="1">
              <a:solidFill>
                <a:schemeClr val="dk1"/>
              </a:solidFill>
              <a:latin typeface="Open Sans"/>
              <a:ea typeface="Open Sans"/>
              <a:cs typeface="Open Sans"/>
              <a:sym typeface="Open Sans"/>
            </a:endParaRPr>
          </a:p>
          <a:p>
            <a:pPr indent="0" lvl="0" marL="0" rtl="0">
              <a:spcBef>
                <a:spcPts val="0"/>
              </a:spcBef>
              <a:spcAft>
                <a:spcPts val="0"/>
              </a:spcAft>
              <a:buNone/>
            </a:pP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(x3)							 						</a:t>
            </a:r>
            <a:endParaRPr>
              <a:solidFill>
                <a:schemeClr val="dk1"/>
              </a:solidFill>
              <a:latin typeface="Open Sans"/>
              <a:ea typeface="Open Sans"/>
              <a:cs typeface="Open Sans"/>
              <a:sym typeface="Open Sans"/>
            </a:endParaRPr>
          </a:p>
          <a:p>
            <a:pPr indent="-336550" lvl="0" marL="457200" rtl="0">
              <a:lnSpc>
                <a:spcPct val="115000"/>
              </a:lnSpc>
              <a:spcBef>
                <a:spcPts val="0"/>
              </a:spcBef>
              <a:spcAft>
                <a:spcPts val="0"/>
              </a:spcAft>
              <a:buClr>
                <a:schemeClr val="dk1"/>
              </a:buClr>
              <a:buSzPts val="1700"/>
              <a:buChar char="●"/>
            </a:pPr>
            <a:r>
              <a:rPr lang="en-GB">
                <a:solidFill>
                  <a:schemeClr val="dk1"/>
                </a:solidFill>
                <a:latin typeface="Open Sans"/>
                <a:ea typeface="Open Sans"/>
                <a:cs typeface="Open Sans"/>
                <a:sym typeface="Open Sans"/>
              </a:rPr>
              <a:t>3 free delegate passes	</a:t>
            </a:r>
            <a:r>
              <a:rPr lang="en-GB" sz="1100">
                <a:solidFill>
                  <a:schemeClr val="dk1"/>
                </a:solidFill>
              </a:rPr>
              <a:t>						</a:t>
            </a:r>
            <a:r>
              <a:rPr lang="en-GB" sz="1600">
                <a:solidFill>
                  <a:schemeClr val="dk1"/>
                </a:solidFill>
              </a:rPr>
              <a:t> 								</a:t>
            </a:r>
            <a:endParaRPr sz="1600">
              <a:solidFill>
                <a:schemeClr val="dk1"/>
              </a:solidFill>
            </a:endParaRPr>
          </a:p>
          <a:p>
            <a:pPr indent="0" lvl="0" marL="0" rtl="0">
              <a:lnSpc>
                <a:spcPct val="115000"/>
              </a:lnSpc>
              <a:spcBef>
                <a:spcPts val="0"/>
              </a:spcBef>
              <a:spcAft>
                <a:spcPts val="0"/>
              </a:spcAft>
              <a:buNone/>
            </a:pPr>
            <a:r>
              <a:rPr lang="en-GB" sz="1600">
                <a:solidFill>
                  <a:schemeClr val="dk1"/>
                </a:solidFill>
              </a:rPr>
              <a:t>								</a:t>
            </a:r>
            <a:endParaRPr sz="1600">
              <a:solidFill>
                <a:schemeClr val="dk1"/>
              </a:solidFill>
            </a:endParaRPr>
          </a:p>
          <a:p>
            <a:pPr indent="0" lvl="0" marL="0" rtl="0">
              <a:lnSpc>
                <a:spcPct val="115000"/>
              </a:lnSpc>
              <a:spcBef>
                <a:spcPts val="0"/>
              </a:spcBef>
              <a:spcAft>
                <a:spcPts val="0"/>
              </a:spcAft>
              <a:buNone/>
            </a:pPr>
            <a:r>
              <a:t/>
            </a:r>
            <a:endParaRPr/>
          </a:p>
        </p:txBody>
      </p:sp>
      <p:sp>
        <p:nvSpPr>
          <p:cNvPr id="119" name="Shape 119"/>
          <p:cNvSpPr/>
          <p:nvPr/>
        </p:nvSpPr>
        <p:spPr>
          <a:xfrm>
            <a:off x="312166" y="2313631"/>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Lunch </a:t>
            </a:r>
            <a:r>
              <a:rPr b="1" lang="en-GB" sz="3200">
                <a:solidFill>
                  <a:schemeClr val="lt1"/>
                </a:solidFill>
              </a:rPr>
              <a:t>partner package</a:t>
            </a:r>
            <a:endParaRPr b="1" sz="3200">
              <a:solidFill>
                <a:schemeClr val="lt1"/>
              </a:solidFill>
            </a:endParaRPr>
          </a:p>
        </p:txBody>
      </p:sp>
      <p:pic>
        <p:nvPicPr>
          <p:cNvPr id="120" name="Shape 120"/>
          <p:cNvPicPr preferRelativeResize="0"/>
          <p:nvPr/>
        </p:nvPicPr>
        <p:blipFill>
          <a:blip r:embed="rId4">
            <a:alphaModFix/>
          </a:blip>
          <a:stretch>
            <a:fillRect/>
          </a:stretch>
        </p:blipFill>
        <p:spPr>
          <a:xfrm>
            <a:off x="8722550" y="854694"/>
            <a:ext cx="3195675" cy="2132125"/>
          </a:xfrm>
          <a:prstGeom prst="rect">
            <a:avLst/>
          </a:prstGeom>
          <a:noFill/>
          <a:ln>
            <a:noFill/>
          </a:ln>
        </p:spPr>
      </p:pic>
      <p:pic>
        <p:nvPicPr>
          <p:cNvPr id="121" name="Shape 121"/>
          <p:cNvPicPr preferRelativeResize="0"/>
          <p:nvPr/>
        </p:nvPicPr>
        <p:blipFill>
          <a:blip r:embed="rId5">
            <a:alphaModFix/>
          </a:blip>
          <a:stretch>
            <a:fillRect/>
          </a:stretch>
        </p:blipFill>
        <p:spPr>
          <a:xfrm>
            <a:off x="8722550" y="3138600"/>
            <a:ext cx="3195675" cy="2132127"/>
          </a:xfrm>
          <a:prstGeom prst="rect">
            <a:avLst/>
          </a:prstGeom>
          <a:noFill/>
          <a:ln>
            <a:noFill/>
          </a:ln>
        </p:spPr>
      </p:pic>
      <p:sp>
        <p:nvSpPr>
          <p:cNvPr id="122" name="Shape 122"/>
          <p:cNvSpPr/>
          <p:nvPr/>
        </p:nvSpPr>
        <p:spPr>
          <a:xfrm>
            <a:off x="312166" y="69806"/>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Silver partner package</a:t>
            </a:r>
            <a:endParaRPr b="1" sz="3200">
              <a:solidFill>
                <a:schemeClr val="lt1"/>
              </a:solidFill>
            </a:endParaRPr>
          </a:p>
        </p:txBody>
      </p:sp>
      <p:sp>
        <p:nvSpPr>
          <p:cNvPr id="123" name="Shape 123"/>
          <p:cNvSpPr txBox="1"/>
          <p:nvPr/>
        </p:nvSpPr>
        <p:spPr>
          <a:xfrm>
            <a:off x="312175" y="298682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GB">
                <a:solidFill>
                  <a:schemeClr val="dk1"/>
                </a:solidFill>
                <a:latin typeface="Open Sans"/>
                <a:ea typeface="Open Sans"/>
                <a:cs typeface="Open Sans"/>
                <a:sym typeface="Open Sans"/>
              </a:rPr>
              <a:t>(4 available) £500 + VAT</a:t>
            </a:r>
            <a:endParaRPr b="1">
              <a:solidFill>
                <a:schemeClr val="dk1"/>
              </a:solidFill>
              <a:latin typeface="Open Sans"/>
              <a:ea typeface="Open Sans"/>
              <a:cs typeface="Open Sans"/>
              <a:sym typeface="Open Sans"/>
            </a:endParaRPr>
          </a:p>
          <a:p>
            <a:pPr indent="0" lvl="0" marL="0" rtl="0">
              <a:spcBef>
                <a:spcPts val="0"/>
              </a:spcBef>
              <a:spcAft>
                <a:spcPts val="0"/>
              </a:spcAft>
              <a:buNone/>
            </a:pP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(x2)							 						</a:t>
            </a:r>
            <a:endParaRPr>
              <a:solidFill>
                <a:schemeClr val="dk1"/>
              </a:solidFill>
              <a:latin typeface="Open Sans"/>
              <a:ea typeface="Open Sans"/>
              <a:cs typeface="Open Sans"/>
              <a:sym typeface="Open Sans"/>
            </a:endParaRPr>
          </a:p>
          <a:p>
            <a:pPr indent="-336550" lvl="0" marL="457200" rtl="0">
              <a:lnSpc>
                <a:spcPct val="115000"/>
              </a:lnSpc>
              <a:spcBef>
                <a:spcPts val="0"/>
              </a:spcBef>
              <a:spcAft>
                <a:spcPts val="0"/>
              </a:spcAft>
              <a:buClr>
                <a:schemeClr val="dk1"/>
              </a:buClr>
              <a:buSzPts val="1700"/>
              <a:buChar char="●"/>
            </a:pPr>
            <a:r>
              <a:rPr lang="en-GB">
                <a:solidFill>
                  <a:schemeClr val="dk1"/>
                </a:solidFill>
                <a:latin typeface="Open Sans"/>
                <a:ea typeface="Open Sans"/>
                <a:cs typeface="Open Sans"/>
                <a:sym typeface="Open Sans"/>
              </a:rPr>
              <a:t>2 free delegate passes	</a:t>
            </a:r>
            <a:r>
              <a:rPr lang="en-GB" sz="1100">
                <a:solidFill>
                  <a:schemeClr val="dk1"/>
                </a:solidFill>
              </a:rPr>
              <a:t>						</a:t>
            </a:r>
            <a:r>
              <a:rPr lang="en-GB" sz="1600">
                <a:solidFill>
                  <a:schemeClr val="dk1"/>
                </a:solidFill>
              </a:rPr>
              <a:t> 								</a:t>
            </a:r>
            <a:endParaRPr sz="1600">
              <a:solidFill>
                <a:schemeClr val="dk1"/>
              </a:solidFill>
            </a:endParaRPr>
          </a:p>
          <a:p>
            <a:pPr indent="0" lvl="0" marL="0" rtl="0">
              <a:lnSpc>
                <a:spcPct val="115000"/>
              </a:lnSpc>
              <a:spcBef>
                <a:spcPts val="0"/>
              </a:spcBef>
              <a:spcAft>
                <a:spcPts val="0"/>
              </a:spcAft>
              <a:buNone/>
            </a:pPr>
            <a:r>
              <a:rPr lang="en-GB" sz="1600">
                <a:solidFill>
                  <a:schemeClr val="dk1"/>
                </a:solidFill>
              </a:rPr>
              <a:t>								</a:t>
            </a:r>
            <a:endParaRPr sz="1600">
              <a:solidFill>
                <a:schemeClr val="dk1"/>
              </a:solidFill>
            </a:endParaRPr>
          </a:p>
          <a:p>
            <a:pPr indent="0" lvl="0" marL="0" rtl="0">
              <a:lnSpc>
                <a:spcPct val="115000"/>
              </a:lnSpc>
              <a:spcBef>
                <a:spcPts val="0"/>
              </a:spcBef>
              <a:spcAft>
                <a:spcPts val="0"/>
              </a:spcAft>
              <a:buNone/>
            </a:pPr>
            <a:r>
              <a:t/>
            </a:r>
            <a:endParaRPr/>
          </a:p>
        </p:txBody>
      </p:sp>
      <p:sp>
        <p:nvSpPr>
          <p:cNvPr id="124" name="Shape 124"/>
          <p:cNvSpPr/>
          <p:nvPr/>
        </p:nvSpPr>
        <p:spPr>
          <a:xfrm>
            <a:off x="312166" y="4500081"/>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Community </a:t>
            </a:r>
            <a:r>
              <a:rPr b="1" lang="en-GB" sz="3200">
                <a:solidFill>
                  <a:schemeClr val="lt1"/>
                </a:solidFill>
              </a:rPr>
              <a:t>partner package</a:t>
            </a:r>
            <a:endParaRPr b="1" sz="3200">
              <a:solidFill>
                <a:schemeClr val="lt1"/>
              </a:solidFill>
            </a:endParaRPr>
          </a:p>
        </p:txBody>
      </p:sp>
      <p:sp>
        <p:nvSpPr>
          <p:cNvPr id="125" name="Shape 125"/>
          <p:cNvSpPr txBox="1"/>
          <p:nvPr/>
        </p:nvSpPr>
        <p:spPr>
          <a:xfrm>
            <a:off x="312175" y="527072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GB">
                <a:solidFill>
                  <a:schemeClr val="dk1"/>
                </a:solidFill>
                <a:latin typeface="Open Sans"/>
                <a:ea typeface="Open Sans"/>
                <a:cs typeface="Open Sans"/>
                <a:sym typeface="Open Sans"/>
              </a:rPr>
              <a:t>(4 available) £250 + VAT</a:t>
            </a:r>
            <a:endParaRPr b="1">
              <a:solidFill>
                <a:schemeClr val="dk1"/>
              </a:solidFill>
              <a:latin typeface="Open Sans"/>
              <a:ea typeface="Open Sans"/>
              <a:cs typeface="Open Sans"/>
              <a:sym typeface="Open Sans"/>
            </a:endParaRPr>
          </a:p>
          <a:p>
            <a:pPr indent="0" lvl="0" marL="0" rtl="0">
              <a:spcBef>
                <a:spcPts val="0"/>
              </a:spcBef>
              <a:spcAft>
                <a:spcPts val="0"/>
              </a:spcAft>
              <a:buNone/>
            </a:pP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							 								</a:t>
            </a:r>
            <a:endParaRPr>
              <a:solidFill>
                <a:schemeClr val="dk1"/>
              </a:solidFill>
              <a:latin typeface="Open Sans"/>
              <a:ea typeface="Open Sans"/>
              <a:cs typeface="Open Sans"/>
              <a:sym typeface="Open Sans"/>
            </a:endParaRPr>
          </a:p>
          <a:p>
            <a:pPr indent="-317500" lvl="0" marL="45720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(x1)							 						</a:t>
            </a:r>
            <a:endParaRPr>
              <a:solidFill>
                <a:schemeClr val="dk1"/>
              </a:solidFill>
              <a:latin typeface="Open Sans"/>
              <a:ea typeface="Open Sans"/>
              <a:cs typeface="Open Sans"/>
              <a:sym typeface="Open Sans"/>
            </a:endParaRPr>
          </a:p>
          <a:p>
            <a:pPr indent="-336550" lvl="0" marL="457200" rtl="0">
              <a:lnSpc>
                <a:spcPct val="115000"/>
              </a:lnSpc>
              <a:spcBef>
                <a:spcPts val="0"/>
              </a:spcBef>
              <a:spcAft>
                <a:spcPts val="0"/>
              </a:spcAft>
              <a:buClr>
                <a:schemeClr val="dk1"/>
              </a:buClr>
              <a:buSzPts val="1700"/>
              <a:buChar char="●"/>
            </a:pPr>
            <a:r>
              <a:rPr lang="en-GB">
                <a:solidFill>
                  <a:schemeClr val="dk1"/>
                </a:solidFill>
                <a:latin typeface="Open Sans"/>
                <a:ea typeface="Open Sans"/>
                <a:cs typeface="Open Sans"/>
                <a:sym typeface="Open Sans"/>
              </a:rPr>
              <a:t>1 free delegate passe	</a:t>
            </a:r>
            <a:r>
              <a:rPr lang="en-GB" sz="1100">
                <a:solidFill>
                  <a:schemeClr val="dk1"/>
                </a:solidFill>
              </a:rPr>
              <a:t>						</a:t>
            </a:r>
            <a:r>
              <a:rPr lang="en-GB" sz="1600">
                <a:solidFill>
                  <a:schemeClr val="dk1"/>
                </a:solidFill>
              </a:rPr>
              <a:t> 								</a:t>
            </a:r>
            <a:endParaRPr sz="1600">
              <a:solidFill>
                <a:schemeClr val="dk1"/>
              </a:solidFill>
            </a:endParaRPr>
          </a:p>
          <a:p>
            <a:pPr indent="0" lvl="0" marL="0" rtl="0">
              <a:lnSpc>
                <a:spcPct val="115000"/>
              </a:lnSpc>
              <a:spcBef>
                <a:spcPts val="0"/>
              </a:spcBef>
              <a:spcAft>
                <a:spcPts val="0"/>
              </a:spcAft>
              <a:buNone/>
            </a:pPr>
            <a:r>
              <a:rPr lang="en-GB" sz="1600">
                <a:solidFill>
                  <a:schemeClr val="dk1"/>
                </a:solidFill>
              </a:rPr>
              <a:t>								</a:t>
            </a:r>
            <a:endParaRPr sz="1600">
              <a:solidFill>
                <a:schemeClr val="dk1"/>
              </a:solidFill>
            </a:endParaRPr>
          </a:p>
          <a:p>
            <a:pPr indent="0" lvl="0" marL="0" rtl="0">
              <a:lnSpc>
                <a:spcPct val="115000"/>
              </a:lnSpc>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29" name="Shape 129"/>
        <p:cNvGrpSpPr/>
        <p:nvPr/>
      </p:nvGrpSpPr>
      <p:grpSpPr>
        <a:xfrm>
          <a:off x="0" y="0"/>
          <a:ext cx="0" cy="0"/>
          <a:chOff x="0" y="0"/>
          <a:chExt cx="0" cy="0"/>
        </a:xfrm>
      </p:grpSpPr>
      <p:pic>
        <p:nvPicPr>
          <p:cNvPr id="130" name="Shape 130"/>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31" name="Shape 131"/>
          <p:cNvSpPr txBox="1"/>
          <p:nvPr/>
        </p:nvSpPr>
        <p:spPr>
          <a:xfrm>
            <a:off x="148600" y="111567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GB">
                <a:latin typeface="Open Sans"/>
                <a:ea typeface="Open Sans"/>
                <a:cs typeface="Open Sans"/>
                <a:sym typeface="Open Sans"/>
              </a:rPr>
              <a:t>This year we are excited to announce the return of our Mage Titans Innovation Awards. The awards are a celebration of the excellent Magento work currently taking place and provide an independant opportunity for entrants to showcase their best work in front of a host of Magento masters from around the world. </a:t>
            </a:r>
            <a:endParaRPr>
              <a:latin typeface="Open Sans"/>
              <a:ea typeface="Open Sans"/>
              <a:cs typeface="Open Sans"/>
              <a:sym typeface="Open Sans"/>
            </a:endParaRPr>
          </a:p>
          <a:p>
            <a:pPr indent="0" lvl="0" marL="0" rtl="0">
              <a:spcBef>
                <a:spcPts val="0"/>
              </a:spcBef>
              <a:spcAft>
                <a:spcPts val="0"/>
              </a:spcAft>
              <a:buNone/>
            </a:pPr>
            <a:r>
              <a:t/>
            </a:r>
            <a:endParaRPr>
              <a:latin typeface="Open Sans"/>
              <a:ea typeface="Open Sans"/>
              <a:cs typeface="Open Sans"/>
              <a:sym typeface="Open Sans"/>
            </a:endParaRPr>
          </a:p>
          <a:p>
            <a:pPr indent="0" lvl="0" marL="0">
              <a:spcBef>
                <a:spcPts val="0"/>
              </a:spcBef>
              <a:spcAft>
                <a:spcPts val="0"/>
              </a:spcAft>
              <a:buNone/>
            </a:pPr>
            <a:r>
              <a:rPr lang="en-GB">
                <a:latin typeface="Open Sans"/>
                <a:ea typeface="Open Sans"/>
                <a:cs typeface="Open Sans"/>
                <a:sym typeface="Open Sans"/>
              </a:rPr>
              <a:t>Sponsoring an award category puts your business at the forefront of the Magento community and provides a unique platform for you to position your brand. We have a number of categories for you to choose from including:</a:t>
            </a:r>
            <a:endParaRPr>
              <a:latin typeface="Open Sans"/>
              <a:ea typeface="Open Sans"/>
              <a:cs typeface="Open Sans"/>
              <a:sym typeface="Open Sans"/>
            </a:endParaRPr>
          </a:p>
          <a:p>
            <a:pPr indent="0" lvl="0" marL="0">
              <a:spcBef>
                <a:spcPts val="0"/>
              </a:spcBef>
              <a:spcAft>
                <a:spcPts val="0"/>
              </a:spcAft>
              <a:buNone/>
            </a:pPr>
            <a:r>
              <a:t/>
            </a:r>
            <a:endParaRPr b="1" sz="1600">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Innovation award</a:t>
            </a:r>
            <a:endParaRPr>
              <a:highlight>
                <a:srgbClr val="FFFFFF"/>
              </a:highlight>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Best B2B Magento 2 site</a:t>
            </a:r>
            <a:endParaRPr>
              <a:highlight>
                <a:srgbClr val="FFFFFF"/>
              </a:highlight>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Best B2C</a:t>
            </a:r>
            <a:endParaRPr>
              <a:highlight>
                <a:srgbClr val="FFFFFF"/>
              </a:highlight>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Best migration award</a:t>
            </a:r>
            <a:endParaRPr>
              <a:highlight>
                <a:srgbClr val="FFFFFF"/>
              </a:highlight>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Favourite talk of the day </a:t>
            </a:r>
            <a:endParaRPr>
              <a:highlight>
                <a:srgbClr val="FFFFFF"/>
              </a:highlight>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Rising star award</a:t>
            </a:r>
            <a:endParaRPr>
              <a:highlight>
                <a:srgbClr val="FFFFFF"/>
              </a:highlight>
              <a:latin typeface="Open Sans"/>
              <a:ea typeface="Open Sans"/>
              <a:cs typeface="Open Sans"/>
              <a:sym typeface="Open Sans"/>
            </a:endParaRPr>
          </a:p>
          <a:p>
            <a:pPr indent="-317500" lvl="0" marL="457200" rtl="0">
              <a:spcBef>
                <a:spcPts val="0"/>
              </a:spcBef>
              <a:spcAft>
                <a:spcPts val="0"/>
              </a:spcAft>
              <a:buSzPts val="1400"/>
              <a:buFont typeface="Open Sans"/>
              <a:buChar char="●"/>
            </a:pPr>
            <a:r>
              <a:rPr lang="en-GB">
                <a:highlight>
                  <a:srgbClr val="FFFFFF"/>
                </a:highlight>
                <a:latin typeface="Open Sans"/>
                <a:ea typeface="Open Sans"/>
                <a:cs typeface="Open Sans"/>
                <a:sym typeface="Open Sans"/>
              </a:rPr>
              <a:t>Hall of fame award</a:t>
            </a:r>
            <a:endParaRPr b="1">
              <a:latin typeface="Open Sans"/>
              <a:ea typeface="Open Sans"/>
              <a:cs typeface="Open Sans"/>
              <a:sym typeface="Open Sans"/>
            </a:endParaRPr>
          </a:p>
          <a:p>
            <a:pPr indent="0" lvl="0" marL="0" rtl="0">
              <a:spcBef>
                <a:spcPts val="0"/>
              </a:spcBef>
              <a:spcAft>
                <a:spcPts val="0"/>
              </a:spcAft>
              <a:buNone/>
            </a:pPr>
            <a:r>
              <a:t/>
            </a:r>
            <a:endParaRPr b="1" sz="1600">
              <a:solidFill>
                <a:schemeClr val="dk1"/>
              </a:solidFill>
              <a:latin typeface="Open Sans"/>
              <a:ea typeface="Open Sans"/>
              <a:cs typeface="Open Sans"/>
              <a:sym typeface="Open Sans"/>
            </a:endParaRPr>
          </a:p>
          <a:p>
            <a:pPr indent="0" lvl="0" marL="0" rtl="0">
              <a:spcBef>
                <a:spcPts val="0"/>
              </a:spcBef>
              <a:spcAft>
                <a:spcPts val="0"/>
              </a:spcAft>
              <a:buNone/>
            </a:pPr>
            <a:r>
              <a:t/>
            </a:r>
            <a:endParaRPr b="1" sz="1600">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t/>
            </a:r>
            <a:endParaRPr/>
          </a:p>
        </p:txBody>
      </p:sp>
      <p:sp>
        <p:nvSpPr>
          <p:cNvPr id="132" name="Shape 132"/>
          <p:cNvSpPr/>
          <p:nvPr/>
        </p:nvSpPr>
        <p:spPr>
          <a:xfrm>
            <a:off x="148591" y="181506"/>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Mage Titans Awards</a:t>
            </a:r>
            <a:endParaRPr b="1" sz="32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36" name="Shape 136"/>
        <p:cNvGrpSpPr/>
        <p:nvPr/>
      </p:nvGrpSpPr>
      <p:grpSpPr>
        <a:xfrm>
          <a:off x="0" y="0"/>
          <a:ext cx="0" cy="0"/>
          <a:chOff x="0" y="0"/>
          <a:chExt cx="0" cy="0"/>
        </a:xfrm>
      </p:grpSpPr>
      <p:pic>
        <p:nvPicPr>
          <p:cNvPr id="137" name="Shape 137"/>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38" name="Shape 138"/>
          <p:cNvSpPr txBox="1"/>
          <p:nvPr/>
        </p:nvSpPr>
        <p:spPr>
          <a:xfrm>
            <a:off x="148600" y="111567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GB">
                <a:solidFill>
                  <a:schemeClr val="dk1"/>
                </a:solidFill>
                <a:latin typeface="Open Sans"/>
                <a:ea typeface="Open Sans"/>
                <a:cs typeface="Open Sans"/>
                <a:sym typeface="Open Sans"/>
              </a:rPr>
              <a:t>(2 available) £2,000 + VAT </a:t>
            </a:r>
            <a:endParaRPr b="1">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spcBef>
                <a:spcPts val="0"/>
              </a:spcBef>
              <a:spcAft>
                <a:spcPts val="0"/>
              </a:spcAft>
              <a:buNone/>
            </a:pPr>
            <a:r>
              <a:rPr b="1" lang="en-GB">
                <a:solidFill>
                  <a:schemeClr val="dk1"/>
                </a:solidFill>
                <a:latin typeface="Open Sans"/>
                <a:ea typeface="Open Sans"/>
                <a:cs typeface="Open Sans"/>
                <a:sym typeface="Open Sans"/>
              </a:rPr>
              <a:t>Pre-event: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(x5)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technical blog for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featured on all event correspondence (such as mailshots)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rPr b="1" lang="en-GB">
                <a:solidFill>
                  <a:schemeClr val="dk1"/>
                </a:solidFill>
                <a:latin typeface="Open Sans"/>
                <a:ea typeface="Open Sans"/>
                <a:cs typeface="Open Sans"/>
                <a:sym typeface="Open Sans"/>
              </a:rPr>
              <a:t>At the event:</a:t>
            </a:r>
            <a:endParaRPr b="1">
              <a:solidFill>
                <a:schemeClr val="dk1"/>
              </a:solidFill>
              <a:latin typeface="Open Sans"/>
              <a:ea typeface="Open Sans"/>
              <a:cs typeface="Open Sans"/>
              <a:sym typeface="Open Sans"/>
            </a:endParaRPr>
          </a:p>
          <a:p>
            <a:pPr indent="-273050" lvl="0" marL="28575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delegate badges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holding slides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included on Mage Titans pop up banners</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distribute flyers/gifts to delegates at the awards &amp; after party</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Exhibition space at the awards &amp; afterparty</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4 free delegate passes to the conference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Additional 3 places to the awards &amp; afterparty</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Branding at the awards &amp; after party venue</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t/>
            </a:r>
            <a:endParaRPr/>
          </a:p>
          <a:p>
            <a:pPr indent="0" lvl="0" marL="0" rtl="0">
              <a:spcBef>
                <a:spcPts val="0"/>
              </a:spcBef>
              <a:spcAft>
                <a:spcPts val="0"/>
              </a:spcAft>
              <a:buClr>
                <a:schemeClr val="dk1"/>
              </a:buClr>
              <a:buFont typeface="Arial"/>
              <a:buNone/>
            </a:pPr>
            <a:r>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p>
        </p:txBody>
      </p:sp>
      <p:sp>
        <p:nvSpPr>
          <p:cNvPr id="139" name="Shape 139"/>
          <p:cNvSpPr/>
          <p:nvPr/>
        </p:nvSpPr>
        <p:spPr>
          <a:xfrm>
            <a:off x="148600" y="181500"/>
            <a:ext cx="7271100" cy="934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Awards &amp; after party headline </a:t>
            </a:r>
            <a:r>
              <a:rPr b="1" lang="en-GB" sz="3200">
                <a:solidFill>
                  <a:schemeClr val="lt1"/>
                </a:solidFill>
              </a:rPr>
              <a:t>partner package</a:t>
            </a:r>
            <a:endParaRPr b="1" sz="3200">
              <a:solidFill>
                <a:schemeClr val="lt1"/>
              </a:solidFill>
            </a:endParaRPr>
          </a:p>
        </p:txBody>
      </p:sp>
      <p:pic>
        <p:nvPicPr>
          <p:cNvPr id="140" name="Shape 140"/>
          <p:cNvPicPr preferRelativeResize="0"/>
          <p:nvPr/>
        </p:nvPicPr>
        <p:blipFill>
          <a:blip r:embed="rId4">
            <a:alphaModFix/>
          </a:blip>
          <a:stretch>
            <a:fillRect/>
          </a:stretch>
        </p:blipFill>
        <p:spPr>
          <a:xfrm>
            <a:off x="8722550" y="854694"/>
            <a:ext cx="3195675" cy="2132125"/>
          </a:xfrm>
          <a:prstGeom prst="rect">
            <a:avLst/>
          </a:prstGeom>
          <a:noFill/>
          <a:ln>
            <a:noFill/>
          </a:ln>
        </p:spPr>
      </p:pic>
      <p:pic>
        <p:nvPicPr>
          <p:cNvPr id="141" name="Shape 141"/>
          <p:cNvPicPr preferRelativeResize="0"/>
          <p:nvPr/>
        </p:nvPicPr>
        <p:blipFill>
          <a:blip r:embed="rId5">
            <a:alphaModFix/>
          </a:blip>
          <a:stretch>
            <a:fillRect/>
          </a:stretch>
        </p:blipFill>
        <p:spPr>
          <a:xfrm>
            <a:off x="8722550" y="3138600"/>
            <a:ext cx="3195675" cy="213212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45" name="Shape 145"/>
        <p:cNvGrpSpPr/>
        <p:nvPr/>
      </p:nvGrpSpPr>
      <p:grpSpPr>
        <a:xfrm>
          <a:off x="0" y="0"/>
          <a:ext cx="0" cy="0"/>
          <a:chOff x="0" y="0"/>
          <a:chExt cx="0" cy="0"/>
        </a:xfrm>
      </p:grpSpPr>
      <p:pic>
        <p:nvPicPr>
          <p:cNvPr id="146" name="Shape 146"/>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47" name="Shape 147"/>
          <p:cNvSpPr txBox="1"/>
          <p:nvPr/>
        </p:nvSpPr>
        <p:spPr>
          <a:xfrm>
            <a:off x="148600" y="111567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GB">
                <a:solidFill>
                  <a:schemeClr val="dk1"/>
                </a:solidFill>
                <a:latin typeface="Open Sans"/>
                <a:ea typeface="Open Sans"/>
                <a:cs typeface="Open Sans"/>
                <a:sym typeface="Open Sans"/>
              </a:rPr>
              <a:t>(7 available) £500 + VAT </a:t>
            </a:r>
            <a:endParaRPr b="1">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spcBef>
                <a:spcPts val="0"/>
              </a:spcBef>
              <a:spcAft>
                <a:spcPts val="0"/>
              </a:spcAft>
              <a:buNone/>
            </a:pPr>
            <a:r>
              <a:rPr b="1" lang="en-GB">
                <a:solidFill>
                  <a:schemeClr val="dk1"/>
                </a:solidFill>
                <a:latin typeface="Open Sans"/>
                <a:ea typeface="Open Sans"/>
                <a:cs typeface="Open Sans"/>
                <a:sym typeface="Open Sans"/>
              </a:rPr>
              <a:t>Pre-event: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(x3)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technical blog for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featured on all event correspondence (such as mailshots)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rPr b="1" lang="en-GB">
                <a:solidFill>
                  <a:schemeClr val="dk1"/>
                </a:solidFill>
                <a:latin typeface="Open Sans"/>
                <a:ea typeface="Open Sans"/>
                <a:cs typeface="Open Sans"/>
                <a:sym typeface="Open Sans"/>
              </a:rPr>
              <a:t>At the event:</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distribute flyers/gifts to delegates at the awards &amp; after party</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Present your category award</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2 </a:t>
            </a:r>
            <a:r>
              <a:rPr lang="en-GB">
                <a:solidFill>
                  <a:schemeClr val="dk1"/>
                </a:solidFill>
                <a:latin typeface="Open Sans"/>
                <a:ea typeface="Open Sans"/>
                <a:cs typeface="Open Sans"/>
                <a:sym typeface="Open Sans"/>
              </a:rPr>
              <a:t>free delegate passes to the conference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Additional 2 places to the awards &amp; afterparty</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Branding at the awards &amp; after party venue</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t/>
            </a:r>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p>
        </p:txBody>
      </p:sp>
      <p:sp>
        <p:nvSpPr>
          <p:cNvPr id="148" name="Shape 148"/>
          <p:cNvSpPr/>
          <p:nvPr/>
        </p:nvSpPr>
        <p:spPr>
          <a:xfrm>
            <a:off x="148591" y="181506"/>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Awards category partner package</a:t>
            </a:r>
            <a:endParaRPr b="1" sz="3200">
              <a:solidFill>
                <a:schemeClr val="lt1"/>
              </a:solidFill>
            </a:endParaRPr>
          </a:p>
        </p:txBody>
      </p:sp>
      <p:pic>
        <p:nvPicPr>
          <p:cNvPr id="149" name="Shape 149"/>
          <p:cNvPicPr preferRelativeResize="0"/>
          <p:nvPr/>
        </p:nvPicPr>
        <p:blipFill>
          <a:blip r:embed="rId4">
            <a:alphaModFix/>
          </a:blip>
          <a:stretch>
            <a:fillRect/>
          </a:stretch>
        </p:blipFill>
        <p:spPr>
          <a:xfrm>
            <a:off x="8722550" y="854694"/>
            <a:ext cx="3195675" cy="2132125"/>
          </a:xfrm>
          <a:prstGeom prst="rect">
            <a:avLst/>
          </a:prstGeom>
          <a:noFill/>
          <a:ln>
            <a:noFill/>
          </a:ln>
        </p:spPr>
      </p:pic>
      <p:pic>
        <p:nvPicPr>
          <p:cNvPr id="150" name="Shape 150"/>
          <p:cNvPicPr preferRelativeResize="0"/>
          <p:nvPr/>
        </p:nvPicPr>
        <p:blipFill>
          <a:blip r:embed="rId5">
            <a:alphaModFix/>
          </a:blip>
          <a:stretch>
            <a:fillRect/>
          </a:stretch>
        </p:blipFill>
        <p:spPr>
          <a:xfrm>
            <a:off x="8722550" y="3138600"/>
            <a:ext cx="3195675" cy="213212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54" name="Shape 154"/>
        <p:cNvGrpSpPr/>
        <p:nvPr/>
      </p:nvGrpSpPr>
      <p:grpSpPr>
        <a:xfrm>
          <a:off x="0" y="0"/>
          <a:ext cx="0" cy="0"/>
          <a:chOff x="0" y="0"/>
          <a:chExt cx="0" cy="0"/>
        </a:xfrm>
      </p:grpSpPr>
      <p:pic>
        <p:nvPicPr>
          <p:cNvPr id="155" name="Shape 155"/>
          <p:cNvPicPr preferRelativeResize="0"/>
          <p:nvPr/>
        </p:nvPicPr>
        <p:blipFill rotWithShape="1">
          <a:blip r:embed="rId3">
            <a:alphaModFix/>
          </a:blip>
          <a:srcRect b="0" l="0" r="0" t="0"/>
          <a:stretch/>
        </p:blipFill>
        <p:spPr>
          <a:xfrm>
            <a:off x="9930362" y="5679582"/>
            <a:ext cx="1987874" cy="864293"/>
          </a:xfrm>
          <a:prstGeom prst="rect">
            <a:avLst/>
          </a:prstGeom>
          <a:noFill/>
          <a:ln>
            <a:noFill/>
          </a:ln>
        </p:spPr>
      </p:pic>
      <p:sp>
        <p:nvSpPr>
          <p:cNvPr id="156" name="Shape 156"/>
          <p:cNvSpPr txBox="1"/>
          <p:nvPr/>
        </p:nvSpPr>
        <p:spPr>
          <a:xfrm>
            <a:off x="148600" y="1115675"/>
            <a:ext cx="10253400" cy="5428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GB">
                <a:solidFill>
                  <a:srgbClr val="222222"/>
                </a:solidFill>
                <a:highlight>
                  <a:srgbClr val="FFFFFF"/>
                </a:highlight>
                <a:latin typeface="Open Sans"/>
                <a:ea typeface="Open Sans"/>
                <a:cs typeface="Open Sans"/>
                <a:sym typeface="Open Sans"/>
              </a:rPr>
              <a:t>The Dev Exchange is a popular collaboration event held on the Friday night before the main event, </a:t>
            </a:r>
            <a:endParaRPr>
              <a:solidFill>
                <a:srgbClr val="222222"/>
              </a:solidFill>
              <a:highlight>
                <a:srgbClr val="FFFFFF"/>
              </a:highlight>
              <a:latin typeface="Open Sans"/>
              <a:ea typeface="Open Sans"/>
              <a:cs typeface="Open Sans"/>
              <a:sym typeface="Open Sans"/>
            </a:endParaRPr>
          </a:p>
          <a:p>
            <a:pPr indent="0" lvl="0" marL="0" rtl="0">
              <a:spcBef>
                <a:spcPts val="0"/>
              </a:spcBef>
              <a:spcAft>
                <a:spcPts val="0"/>
              </a:spcAft>
              <a:buNone/>
            </a:pPr>
            <a:r>
              <a:rPr lang="en-GB">
                <a:solidFill>
                  <a:srgbClr val="222222"/>
                </a:solidFill>
                <a:highlight>
                  <a:srgbClr val="FFFFFF"/>
                </a:highlight>
                <a:latin typeface="Open Sans"/>
                <a:ea typeface="Open Sans"/>
                <a:cs typeface="Open Sans"/>
                <a:sym typeface="Open Sans"/>
              </a:rPr>
              <a:t>it gives the opportunity for developers to connect and discuss pre-nominated topics.</a:t>
            </a:r>
            <a:endParaRPr b="1">
              <a:solidFill>
                <a:schemeClr val="dk1"/>
              </a:solidFill>
              <a:latin typeface="Open Sans"/>
              <a:ea typeface="Open Sans"/>
              <a:cs typeface="Open Sans"/>
              <a:sym typeface="Open Sans"/>
            </a:endParaRPr>
          </a:p>
          <a:p>
            <a:pPr indent="0" lvl="0" marL="0" rtl="0">
              <a:spcBef>
                <a:spcPts val="0"/>
              </a:spcBef>
              <a:spcAft>
                <a:spcPts val="0"/>
              </a:spcAft>
              <a:buNone/>
            </a:pPr>
            <a:r>
              <a:t/>
            </a:r>
            <a:endParaRPr b="1">
              <a:solidFill>
                <a:schemeClr val="dk1"/>
              </a:solidFill>
              <a:latin typeface="Open Sans"/>
              <a:ea typeface="Open Sans"/>
              <a:cs typeface="Open Sans"/>
              <a:sym typeface="Open Sans"/>
            </a:endParaRPr>
          </a:p>
          <a:p>
            <a:pPr indent="0" lvl="0" marL="0" rtl="0">
              <a:spcBef>
                <a:spcPts val="0"/>
              </a:spcBef>
              <a:spcAft>
                <a:spcPts val="0"/>
              </a:spcAft>
              <a:buNone/>
            </a:pPr>
            <a:r>
              <a:t/>
            </a:r>
            <a:endParaRPr b="1">
              <a:solidFill>
                <a:schemeClr val="dk1"/>
              </a:solidFill>
              <a:latin typeface="Open Sans"/>
              <a:ea typeface="Open Sans"/>
              <a:cs typeface="Open Sans"/>
              <a:sym typeface="Open Sans"/>
            </a:endParaRPr>
          </a:p>
          <a:p>
            <a:pPr indent="0" lvl="0" marL="0" rtl="0">
              <a:spcBef>
                <a:spcPts val="0"/>
              </a:spcBef>
              <a:spcAft>
                <a:spcPts val="0"/>
              </a:spcAft>
              <a:buNone/>
            </a:pPr>
            <a:r>
              <a:rPr b="1" lang="en-GB">
                <a:solidFill>
                  <a:schemeClr val="dk1"/>
                </a:solidFill>
                <a:latin typeface="Open Sans"/>
                <a:ea typeface="Open Sans"/>
                <a:cs typeface="Open Sans"/>
                <a:sym typeface="Open Sans"/>
              </a:rPr>
              <a:t>(1 available) £1500 + VAT </a:t>
            </a:r>
            <a:endParaRPr b="1">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spcBef>
                <a:spcPts val="0"/>
              </a:spcBef>
              <a:spcAft>
                <a:spcPts val="0"/>
              </a:spcAft>
              <a:buNone/>
            </a:pPr>
            <a:r>
              <a:rPr b="1" lang="en-GB">
                <a:solidFill>
                  <a:schemeClr val="dk1"/>
                </a:solidFill>
                <a:latin typeface="Open Sans"/>
                <a:ea typeface="Open Sans"/>
                <a:cs typeface="Open Sans"/>
                <a:sym typeface="Open Sans"/>
              </a:rPr>
              <a:t>Pre-event:</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on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Social media announcements (x4) </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technical blog for website</a:t>
            </a:r>
            <a:endParaRPr>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Logo featured on all event correspondence (such as mailshots)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lnSpc>
                <a:spcPct val="115000"/>
              </a:lnSpc>
              <a:spcBef>
                <a:spcPts val="0"/>
              </a:spcBef>
              <a:spcAft>
                <a:spcPts val="0"/>
              </a:spcAft>
              <a:buNone/>
            </a:pPr>
            <a:r>
              <a:rPr b="1" lang="en-GB">
                <a:solidFill>
                  <a:schemeClr val="dk1"/>
                </a:solidFill>
                <a:latin typeface="Open Sans"/>
                <a:ea typeface="Open Sans"/>
                <a:cs typeface="Open Sans"/>
                <a:sym typeface="Open Sans"/>
              </a:rPr>
              <a:t>At the event:</a:t>
            </a:r>
            <a:endParaRPr b="1">
              <a:solidFill>
                <a:schemeClr val="dk1"/>
              </a:solidFill>
              <a:latin typeface="Open Sans"/>
              <a:ea typeface="Open Sans"/>
              <a:cs typeface="Open Sans"/>
              <a:sym typeface="Open Sans"/>
            </a:endParaRPr>
          </a:p>
          <a:p>
            <a:pPr indent="-273050" lvl="0" marL="28575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Dev Exchange welcome remarks	</a:t>
            </a:r>
            <a:endParaRPr b="1">
              <a:solidFill>
                <a:schemeClr val="dk1"/>
              </a:solidFill>
              <a:latin typeface="Open Sans"/>
              <a:ea typeface="Open Sans"/>
              <a:cs typeface="Open Sans"/>
              <a:sym typeface="Open Sans"/>
            </a:endParaRPr>
          </a:p>
          <a:p>
            <a:pPr indent="-273050" lvl="0" marL="285750" rtl="0">
              <a:spcBef>
                <a:spcPts val="0"/>
              </a:spcBef>
              <a:spcAft>
                <a:spcPts val="0"/>
              </a:spcAft>
              <a:buClr>
                <a:schemeClr val="dk1"/>
              </a:buClr>
              <a:buSzPts val="1400"/>
              <a:buChar char="●"/>
            </a:pPr>
            <a:r>
              <a:rPr lang="en-GB">
                <a:solidFill>
                  <a:schemeClr val="dk1"/>
                </a:solidFill>
                <a:latin typeface="Open Sans"/>
                <a:ea typeface="Open Sans"/>
                <a:cs typeface="Open Sans"/>
                <a:sym typeface="Open Sans"/>
              </a:rPr>
              <a:t>Opportunity to distribute flyers/gifts to delegates at the Dev Exchange</a:t>
            </a:r>
            <a:r>
              <a:rPr lang="en-GB">
                <a:solidFill>
                  <a:schemeClr val="dk1"/>
                </a:solidFill>
                <a:latin typeface="Open Sans"/>
                <a:ea typeface="Open Sans"/>
                <a:cs typeface="Open Sans"/>
                <a:sym typeface="Open Sans"/>
              </a:rPr>
              <a:t>					</a:t>
            </a:r>
            <a:endParaRPr>
              <a:solidFill>
                <a:schemeClr val="dk1"/>
              </a:solidFill>
              <a:latin typeface="Open Sans"/>
              <a:ea typeface="Open Sans"/>
              <a:cs typeface="Open Sans"/>
              <a:sym typeface="Open Sans"/>
            </a:endParaRPr>
          </a:p>
          <a:p>
            <a:pPr indent="-273050" lvl="0" marL="28575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Exhibition space at Dev Exchange				</a:t>
            </a:r>
            <a:endParaRPr>
              <a:solidFill>
                <a:schemeClr val="dk1"/>
              </a:solidFill>
              <a:latin typeface="Open Sans"/>
              <a:ea typeface="Open Sans"/>
              <a:cs typeface="Open Sans"/>
              <a:sym typeface="Open Sans"/>
            </a:endParaRPr>
          </a:p>
          <a:p>
            <a:pPr indent="-273050" lvl="0" marL="28575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4 free delegate passes to the conference						</a:t>
            </a:r>
            <a:endParaRPr>
              <a:solidFill>
                <a:schemeClr val="dk1"/>
              </a:solidFill>
              <a:latin typeface="Open Sans"/>
              <a:ea typeface="Open Sans"/>
              <a:cs typeface="Open Sans"/>
              <a:sym typeface="Open Sans"/>
            </a:endParaRPr>
          </a:p>
          <a:p>
            <a:pPr indent="-273050" lvl="0" marL="285750" rtl="0">
              <a:lnSpc>
                <a:spcPct val="115000"/>
              </a:lnSpc>
              <a:spcBef>
                <a:spcPts val="0"/>
              </a:spcBef>
              <a:spcAft>
                <a:spcPts val="0"/>
              </a:spcAft>
              <a:buClr>
                <a:schemeClr val="dk1"/>
              </a:buClr>
              <a:buSzPts val="1400"/>
              <a:buFont typeface="Open Sans"/>
              <a:buChar char="●"/>
            </a:pPr>
            <a:r>
              <a:rPr lang="en-GB">
                <a:solidFill>
                  <a:schemeClr val="dk1"/>
                </a:solidFill>
                <a:latin typeface="Open Sans"/>
                <a:ea typeface="Open Sans"/>
                <a:cs typeface="Open Sans"/>
                <a:sym typeface="Open Sans"/>
              </a:rPr>
              <a:t>Opportunity to write “thank you” message in post-event mailshot to Dev Exchange attendees</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solidFill>
                <a:schemeClr val="dk1"/>
              </a:solidFill>
            </a:endParaRPr>
          </a:p>
          <a:p>
            <a:pPr indent="0" lvl="0" marL="0" rtl="0">
              <a:lnSpc>
                <a:spcPct val="115000"/>
              </a:lnSpc>
              <a:spcBef>
                <a:spcPts val="0"/>
              </a:spcBef>
              <a:spcAft>
                <a:spcPts val="0"/>
              </a:spcAft>
              <a:buNone/>
            </a:pPr>
            <a:r>
              <a:t/>
            </a:r>
            <a:endParaRPr/>
          </a:p>
          <a:p>
            <a:pPr indent="0" lvl="0" marL="0" rtl="0">
              <a:spcBef>
                <a:spcPts val="0"/>
              </a:spcBef>
              <a:spcAft>
                <a:spcPts val="0"/>
              </a:spcAft>
              <a:buNone/>
            </a:pPr>
            <a:r>
              <a:t/>
            </a:r>
            <a:endParaRPr>
              <a:solidFill>
                <a:schemeClr val="dk1"/>
              </a:solidFill>
              <a:latin typeface="Open Sans"/>
              <a:ea typeface="Open Sans"/>
              <a:cs typeface="Open Sans"/>
              <a:sym typeface="Open Sans"/>
            </a:endParaRPr>
          </a:p>
          <a:p>
            <a:pPr indent="0" lvl="0" marL="0" rtl="0">
              <a:spcBef>
                <a:spcPts val="0"/>
              </a:spcBef>
              <a:spcAft>
                <a:spcPts val="0"/>
              </a:spcAft>
              <a:buNone/>
            </a:pPr>
            <a:r>
              <a:t/>
            </a:r>
            <a:endParaRPr/>
          </a:p>
        </p:txBody>
      </p:sp>
      <p:sp>
        <p:nvSpPr>
          <p:cNvPr id="157" name="Shape 157"/>
          <p:cNvSpPr/>
          <p:nvPr/>
        </p:nvSpPr>
        <p:spPr>
          <a:xfrm>
            <a:off x="148591" y="181506"/>
            <a:ext cx="7271100" cy="673200"/>
          </a:xfrm>
          <a:prstGeom prst="roundRect">
            <a:avLst>
              <a:gd fmla="val 16667" name="adj"/>
            </a:avLst>
          </a:prstGeom>
          <a:solidFill>
            <a:srgbClr val="F47B20"/>
          </a:solidFill>
          <a:ln cap="flat" cmpd="sng" w="12700">
            <a:solidFill>
              <a:srgbClr val="F57B2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spcBef>
                <a:spcPts val="0"/>
              </a:spcBef>
              <a:spcAft>
                <a:spcPts val="0"/>
              </a:spcAft>
              <a:buNone/>
            </a:pPr>
            <a:r>
              <a:rPr b="1" lang="en-GB" sz="3200">
                <a:solidFill>
                  <a:schemeClr val="lt1"/>
                </a:solidFill>
              </a:rPr>
              <a:t>Dev Exchange partner package</a:t>
            </a:r>
            <a:endParaRPr b="1" sz="3200">
              <a:solidFill>
                <a:schemeClr val="lt1"/>
              </a:solidFill>
            </a:endParaRPr>
          </a:p>
        </p:txBody>
      </p:sp>
      <p:pic>
        <p:nvPicPr>
          <p:cNvPr id="158" name="Shape 158"/>
          <p:cNvPicPr preferRelativeResize="0"/>
          <p:nvPr/>
        </p:nvPicPr>
        <p:blipFill>
          <a:blip r:embed="rId4">
            <a:alphaModFix/>
          </a:blip>
          <a:stretch>
            <a:fillRect/>
          </a:stretch>
        </p:blipFill>
        <p:spPr>
          <a:xfrm>
            <a:off x="8722550" y="854694"/>
            <a:ext cx="3195675" cy="2132125"/>
          </a:xfrm>
          <a:prstGeom prst="rect">
            <a:avLst/>
          </a:prstGeom>
          <a:noFill/>
          <a:ln>
            <a:noFill/>
          </a:ln>
        </p:spPr>
      </p:pic>
      <p:pic>
        <p:nvPicPr>
          <p:cNvPr id="159" name="Shape 159"/>
          <p:cNvPicPr preferRelativeResize="0"/>
          <p:nvPr/>
        </p:nvPicPr>
        <p:blipFill>
          <a:blip r:embed="rId5">
            <a:alphaModFix/>
          </a:blip>
          <a:stretch>
            <a:fillRect/>
          </a:stretch>
        </p:blipFill>
        <p:spPr>
          <a:xfrm>
            <a:off x="8722550" y="3138600"/>
            <a:ext cx="3195675" cy="21321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